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9144000" cy="51435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44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tags" Target="../tags/tag12.xml" /><Relationship Id="rId7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.xml" /><Relationship Id="rId2" Type="http://schemas.openxmlformats.org/officeDocument/2006/relationships/tags" Target="../tags/tag14.xml" /><Relationship Id="rId3" Type="http://schemas.openxmlformats.org/officeDocument/2006/relationships/tags" Target="../tags/tag15.xml" /><Relationship Id="rId4" Type="http://schemas.openxmlformats.org/officeDocument/2006/relationships/tags" Target="../tags/tag16.xml" /><Relationship Id="rId5" Type="http://schemas.openxmlformats.org/officeDocument/2006/relationships/tags" Target="../tags/tag17.xml" /><Relationship Id="rId6" Type="http://schemas.openxmlformats.org/officeDocument/2006/relationships/tags" Target="../tags/tag18.xml" /><Relationship Id="rId7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9.xml" /><Relationship Id="rId2" Type="http://schemas.openxmlformats.org/officeDocument/2006/relationships/tags" Target="../tags/tag20.xml" /><Relationship Id="rId3" Type="http://schemas.openxmlformats.org/officeDocument/2006/relationships/tags" Target="../tags/tag21.xml" /><Relationship Id="rId4" Type="http://schemas.openxmlformats.org/officeDocument/2006/relationships/tags" Target="../tags/tag22.xml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6.xml" /><Relationship Id="rId10" Type="http://schemas.openxmlformats.org/officeDocument/2006/relationships/slideMaster" Target="../slideMasters/slideMaster1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tags" Target="../tags/tag29.xml" /><Relationship Id="rId5" Type="http://schemas.openxmlformats.org/officeDocument/2006/relationships/tags" Target="../tags/tag30.xml" /><Relationship Id="rId6" Type="http://schemas.openxmlformats.org/officeDocument/2006/relationships/tags" Target="../tags/tag31.xml" /><Relationship Id="rId7" Type="http://schemas.openxmlformats.org/officeDocument/2006/relationships/tags" Target="../tags/tag32.xml" /><Relationship Id="rId8" Type="http://schemas.openxmlformats.org/officeDocument/2006/relationships/tags" Target="../tags/tag33.xml" /><Relationship Id="rId9" Type="http://schemas.openxmlformats.org/officeDocument/2006/relationships/tags" Target="../tags/tag34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tags" Target="../tags/tag50.xml" /><Relationship Id="rId8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tags" Target="../tags/tag57.xml" /><Relationship Id="rId8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6.xml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9.xml" /><Relationship Id="rId2" Type="http://schemas.openxmlformats.org/officeDocument/2006/relationships/tags" Target="../tags/tag80.xml" /><Relationship Id="rId3" Type="http://schemas.openxmlformats.org/officeDocument/2006/relationships/tags" Target="../tags/tag81.xml" /><Relationship Id="rId4" Type="http://schemas.openxmlformats.org/officeDocument/2006/relationships/tags" Target="../tags/tag82.xml" /><Relationship Id="rId5" Type="http://schemas.openxmlformats.org/officeDocument/2006/relationships/tags" Target="../tags/tag83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9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9.xml" /><Relationship Id="rId2" Type="http://schemas.openxmlformats.org/officeDocument/2006/relationships/tags" Target="../tags/tag100.xml" /><Relationship Id="rId3" Type="http://schemas.openxmlformats.org/officeDocument/2006/relationships/tags" Target="../tags/tag101.xml" /><Relationship Id="rId4" Type="http://schemas.openxmlformats.org/officeDocument/2006/relationships/tags" Target="../tags/tag102.xml" /><Relationship Id="rId5" Type="http://schemas.openxmlformats.org/officeDocument/2006/relationships/tags" Target="../tags/tag103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4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9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4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Relationship Id="rId5" Type="http://schemas.openxmlformats.org/officeDocument/2006/relationships/tags" Target="../tags/tag118.xml" /><Relationship Id="rId6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9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Relationship Id="rId5" Type="http://schemas.openxmlformats.org/officeDocument/2006/relationships/tags" Target="../tags/tag123.xml" /><Relationship Id="rId6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4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Relationship Id="rId5" Type="http://schemas.openxmlformats.org/officeDocument/2006/relationships/tags" Target="../tags/tag128.xml" /><Relationship Id="rId6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9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slideMaster" Target="../slideMasters/slideMaster2.xml" /></Relationships>
</file>

<file path=ppt/slideLayouts/_rels/slideLayout2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4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7C30193F-4894-490A-8E16-A719AD8A29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9D74A5FC-40BA-4120-8767-EAF886879B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364FBD2C-95DF-47F5-A58C-AC85615E43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7237D073-3B1E-45A0-91AC-2F99B3916D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  <p:custDataLst>
              <p:tags r:id="rId5"/>
            </p:custDataLst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  <p:custDataLst>
              <p:tags r:id="rId7"/>
            </p:custDataLst>
          </p:nvPr>
        </p:nvSpPr>
        <p:spPr/>
        <p:txBody>
          <a:bodyPr/>
          <a:lstStyle/>
          <a:p>
            <a:fld id="{EA474A2C-5357-40D0-B5CE-45BFC6A6C7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  <p:custDataLst>
              <p:tags r:id="rId8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  <p:custDataLst>
              <p:tags r:id="rId9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  <p:custDataLst>
              <p:tags r:id="rId3"/>
            </p:custDataLst>
          </p:nvPr>
        </p:nvSpPr>
        <p:spPr/>
        <p:txBody>
          <a:bodyPr/>
          <a:lstStyle/>
          <a:p>
            <a:fld id="{4E790E2F-CD59-4ED4-BDC8-421C9ACEFF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  <p:custDataLst>
              <p:tags r:id="rId4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  <p:custDataLst>
              <p:tags r:id="rId5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  <p:custDataLst>
              <p:tags r:id="rId2"/>
            </p:custDataLst>
          </p:nvPr>
        </p:nvSpPr>
        <p:spPr/>
        <p:txBody>
          <a:bodyPr/>
          <a:lstStyle/>
          <a:p>
            <a:fld id="{48E77181-9EDF-47BB-B049-B96C6533AC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  <p:custDataLst>
              <p:tags r:id="rId3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  <p:custDataLst>
              <p:tags r:id="rId4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  <p:custDataLst>
              <p:tags r:id="rId3"/>
            </p:custDataLst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353D84EF-69DE-4081-BB71-48F02381D4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  <p:custDataLst>
              <p:tags r:id="rId3"/>
            </p:custDataLst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  <p:custDataLst>
              <p:tags r:id="rId4"/>
            </p:custDataLst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  <p:custDataLst>
              <p:tags r:id="rId5"/>
            </p:custDataLst>
          </p:nvPr>
        </p:nvSpPr>
        <p:spPr/>
        <p:txBody>
          <a:bodyPr/>
          <a:lstStyle/>
          <a:p>
            <a:fld id="{8C93A219-C91D-47F7-A9EF-060A9623C8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  <p:custDataLst>
              <p:tags r:id="rId6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  <p:custDataLst>
              <p:tags r:id="rId7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6C245940-1C47-413A-B9D8-48F3B5E558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  <p:custDataLst>
              <p:tags r:id="rId2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4"/>
            </p:custDataLst>
          </p:nvPr>
        </p:nvSpPr>
        <p:spPr/>
        <p:txBody>
          <a:bodyPr/>
          <a:lstStyle/>
          <a:p>
            <a:fld id="{0619748B-88A6-4C2E-AE43-B7D026433D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5"/>
            </p:custDataLst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6"/>
            </p:custDataLst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>
    <p:fade/>
  </p:transition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>
    <p:fade/>
  </p:transition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</p:spTree>
  </p:cSld>
  <p:clrMapOvr>
    <a:masterClrMapping/>
  </p:clrMapOvr>
  <p:transition>
    <p:fade/>
  </p:transition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0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1_自定义版式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>
    <p:fade/>
  </p:transition>
  <p:timing/>
</p:sldLayout>
</file>

<file path=ppt/slideLayouts/slideLayout2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Only" preserve="1">
  <p:cSld name="内容">
    <p:spTree>
      <p:nvGrpSpPr>
        <p:cNvPr id="1" name=""/>
        <p:cNvGrpSpPr/>
        <p:nvPr>
          <p:custDataLst>
            <p:tags r:id="rId1"/>
          </p:custDataLst>
        </p:nvPr>
      </p:nvGrpSpPr>
      <p:grpSpPr>
        <a:xfrm>
          <a:off x="0" y="0"/>
          <a:ext cx="0" cy="0"/>
        </a:xfrm>
      </p:grpSpPr>
      <p:sp>
        <p:nvSpPr>
          <p:cNvPr id="2" name="内容占位符 1"/>
          <p:cNvSpPr>
            <a:spLocks noGrp="1"/>
          </p:cNvSpPr>
          <p:nvPr>
            <p:ph/>
            <p:custDataLst>
              <p:tags r:id="rId2"/>
            </p:custDataLst>
          </p:nvPr>
        </p:nvSpPr>
        <p:spPr>
          <a:xfrm>
            <a:off x="457200" y="205979"/>
            <a:ext cx="8229600" cy="4388644"/>
          </a:xfrm>
        </p:spPr>
        <p:txBody>
          <a:bodyPr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457200" y="4683919"/>
            <a:ext cx="2133600" cy="357188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00000"/>
              </a:lnSpc>
            </a:pPr>
            <a:endParaRPr lang="zh-CN" altLang="en-US">
              <a:latin typeface="Arial" pitchFamily="34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3124200" y="4683919"/>
            <a:ext cx="2895600" cy="357188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00000"/>
              </a:lnSpc>
            </a:pPr>
            <a:endParaRPr lang="zh-CN" altLang="en-US">
              <a:latin typeface="Arial" pitchFamily="34" charset="0"/>
            </a:endParaRP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6553200" y="4683919"/>
            <a:ext cx="2133600" cy="357188"/>
          </a:xfrm>
        </p:spPr>
        <p:txBody>
          <a:bodyPr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00000"/>
              </a:lnSpc>
            </a:pPr>
            <a:fld id="{9A0DB2DC-4C9A-4742-B13C-FB6460FD3503}" type="slidenum">
              <a:rPr lang="zh-CN" altLang="en-US">
                <a:latin typeface="Arial" pitchFamily="34" charset="0"/>
              </a:rPr>
              <a:t/>
            </a:fld>
            <a:endParaRPr lang="zh-CN" altLang="en-US">
              <a:latin typeface="Arial" pitchFamily="34" charset="0"/>
            </a:endParaRPr>
          </a:p>
        </p:txBody>
      </p:sp>
    </p:spTree>
  </p:cSld>
  <p:clrMapOvr>
    <a:masterClrMapping/>
  </p:clrMapOvr>
  <p:transition>
    <p:fade/>
  </p:transition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ags" Target="../tags/tag70.xml" /><Relationship Id="rId13" Type="http://schemas.openxmlformats.org/officeDocument/2006/relationships/tags" Target="../tags/tag71.xml" /><Relationship Id="rId14" Type="http://schemas.openxmlformats.org/officeDocument/2006/relationships/tags" Target="../tags/tag72.xml" /><Relationship Id="rId15" Type="http://schemas.openxmlformats.org/officeDocument/2006/relationships/tags" Target="../tags/tag73.xml" /><Relationship Id="rId16" Type="http://schemas.openxmlformats.org/officeDocument/2006/relationships/tags" Target="../tags/tag74.xml" /><Relationship Id="rId17" Type="http://schemas.openxmlformats.org/officeDocument/2006/relationships/tags" Target="../tags/tag75.xml" /><Relationship Id="rId18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slideLayout" Target="../slideLayouts/slideLayout26.xml" /><Relationship Id="rId16" Type="http://schemas.openxmlformats.org/officeDocument/2006/relationships/tags" Target="../tags/tag139.xml" /><Relationship Id="rId17" Type="http://schemas.openxmlformats.org/officeDocument/2006/relationships/tags" Target="../tags/tag140.xml" /><Relationship Id="rId18" Type="http://schemas.openxmlformats.org/officeDocument/2006/relationships/image" Target="file:///D:\qq&#25991;&#20214;\712321467\Image\C2C\Image2\%7b75232B38-A165-1FB7-499C-2E1C792CACB5%7d.png" TargetMode="External" /><Relationship Id="rId19" Type="http://schemas.openxmlformats.org/officeDocument/2006/relationships/image" Target="../media/image1.png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41.xml" /><Relationship Id="rId21" Type="http://schemas.openxmlformats.org/officeDocument/2006/relationships/tags" Target="../tags/tag142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>
          <p:custDataLst>
            <p:tags r:id="rId12"/>
          </p:custDataLst>
        </p:nvPr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 bwMode="auto">
      <p:bgPr>
        <a:solidFill>
          <a:schemeClr val="accent2"/>
        </a:solidFill>
        <a:effectLst/>
      </p:bgPr>
    </p:bg>
    <p:spTree>
      <p:nvGrpSpPr>
        <p:cNvPr id="1" name=""/>
        <p:cNvGrpSpPr/>
        <p:nvPr>
          <p:custDataLst>
            <p:tags r:id="rId16"/>
          </p:custDataLst>
        </p:nvPr>
      </p:nvGrpSpPr>
      <p:grpSpPr>
        <a:xfrm>
          <a:off x="0" y="0"/>
          <a:ext cx="0" cy="0"/>
        </a:xfrm>
      </p:grpSpPr>
      <p:sp>
        <p:nvSpPr>
          <p:cNvPr id="5" name="矩形 4"/>
          <p:cNvSpPr/>
          <p:nvPr userDrawn="1">
            <p:custDataLst>
              <p:tags r:id="rId17"/>
            </p:custDataLst>
          </p:nvPr>
        </p:nvSpPr>
        <p:spPr>
          <a:xfrm>
            <a:off x="99060" y="82550"/>
            <a:ext cx="8945880" cy="4978400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14300" sx="101000" sy="101000" algn="ctr" rotWithShape="0">
              <a:prstClr val="black">
                <a:alpha val="34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cs typeface="+mn-ea"/>
              <a:sym typeface="+mn-lt"/>
            </a:endParaRPr>
          </a:p>
        </p:txBody>
      </p:sp>
      <p:pic>
        <p:nvPicPr>
          <p:cNvPr id="6" name="图片 1073743875" descr="学科网 zxxk.com"/>
          <p:cNvPicPr>
            <a:picLocks noChangeAspect="1"/>
          </p:cNvPicPr>
          <p:nvPr>
            <p:custDataLst>
              <p:tags r:id="rId20"/>
            </p:custDataLst>
          </p:nvPr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  <p:pic>
        <p:nvPicPr>
          <p:cNvPr id="7" name="图片 1073743875" descr="学科网 zxxk.com"/>
          <p:cNvPicPr>
            <a:picLocks noChangeAspect="1"/>
          </p:cNvPicPr>
          <p:nvPr>
            <p:custDataLst>
              <p:tags r:id="rId21"/>
            </p:custDataLst>
          </p:nvPr>
        </p:nvPicPr>
        <p:blipFill>
          <a:blip r:embed="rId19" r:link="rId18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  <p:sldLayoutId id="2147483671" r:id="rId12"/>
    <p:sldLayoutId id="2147483672" r:id="rId13"/>
    <p:sldLayoutId id="2147483673" r:id="rId14"/>
    <p:sldLayoutId id="2147483674" r:id="rId15"/>
  </p:sldLayoutIdLst>
  <p:transition>
    <p:fade/>
  </p:transition>
  <p:timing/>
  <p:txStyles>
    <p:titleStyle>
      <a:lvl1pPr marL="914400" indent="-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"/>
        </a:defRPr>
      </a:lvl1pPr>
      <a:lvl2pPr marL="914400" indent="-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/>
          <a:ea typeface="宋体" panose="02010600030101010101" pitchFamily="2" charset="-122"/>
          <a:sym typeface="Calibri"/>
        </a:defRPr>
      </a:lvl2pPr>
      <a:lvl3pPr marL="914400" indent="-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/>
          <a:ea typeface="宋体" panose="02010600030101010101" pitchFamily="2" charset="-122"/>
          <a:sym typeface="Calibri"/>
        </a:defRPr>
      </a:lvl3pPr>
      <a:lvl4pPr marL="914400" indent="-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/>
          <a:ea typeface="宋体" panose="02010600030101010101" pitchFamily="2" charset="-122"/>
          <a:sym typeface="Calibri"/>
        </a:defRPr>
      </a:lvl4pPr>
      <a:lvl5pPr marL="914400" indent="-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/>
          <a:ea typeface="宋体" panose="02010600030101010101" pitchFamily="2" charset="-122"/>
          <a:sym typeface="Calibri"/>
        </a:defRPr>
      </a:lvl5pPr>
      <a:lvl6pPr marL="1371600" indent="-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/>
          <a:ea typeface="宋体" panose="02010600030101010101" pitchFamily="2" charset="-122"/>
          <a:sym typeface="Calibri"/>
        </a:defRPr>
      </a:lvl6pPr>
      <a:lvl7pPr marL="1828800" indent="-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/>
          <a:ea typeface="宋体" panose="02010600030101010101" pitchFamily="2" charset="-122"/>
          <a:sym typeface="Calibri"/>
        </a:defRPr>
      </a:lvl7pPr>
      <a:lvl8pPr marL="2286000" indent="-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/>
          <a:ea typeface="宋体" panose="02010600030101010101" pitchFamily="2" charset="-122"/>
          <a:sym typeface="Calibri"/>
        </a:defRPr>
      </a:lvl8pPr>
      <a:lvl9pPr marL="2743200" indent="-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/>
          <a:ea typeface="宋体" panose="02010600030101010101" pitchFamily="2" charset="-122"/>
          <a:sym typeface="Calibri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Calibri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800">
          <a:solidFill>
            <a:schemeClr val="tx1"/>
          </a:solidFill>
          <a:latin typeface="+mn-lt"/>
          <a:ea typeface="+mn-ea"/>
          <a:sym typeface="Calibri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–"/>
        <a:defRPr sz="2000">
          <a:solidFill>
            <a:schemeClr val="tx1"/>
          </a:solidFill>
          <a:latin typeface="+mn-lt"/>
          <a:ea typeface="+mn-ea"/>
          <a:sym typeface="Calibri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  <a:sym typeface="Calibri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  <a:sym typeface="Calibri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  <a:sym typeface="Calibri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  <a:sym typeface="Calibri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Font typeface="Arial" pitchFamily="34" charset="0"/>
        <a:buChar char="»"/>
        <a:defRPr sz="2000">
          <a:solidFill>
            <a:schemeClr val="tx1"/>
          </a:solidFill>
          <a:latin typeface="+mn-lt"/>
          <a:ea typeface="+mn-ea"/>
          <a:sym typeface="Calibri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7.xml" /><Relationship Id="rId3" Type="http://schemas.openxmlformats.org/officeDocument/2006/relationships/image" Target="../media/image2.png" /><Relationship Id="rId4" Type="http://schemas.openxmlformats.org/officeDocument/2006/relationships/tags" Target="../tags/tag148.xml" /><Relationship Id="rId5" Type="http://schemas.openxmlformats.org/officeDocument/2006/relationships/image" Target="../media/image3.jpeg" /><Relationship Id="rId6" Type="http://schemas.openxmlformats.org/officeDocument/2006/relationships/tags" Target="../tags/tag149.xml" /><Relationship Id="rId7" Type="http://schemas.openxmlformats.org/officeDocument/2006/relationships/tags" Target="../tags/tag15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Relationship Id="rId5" Type="http://schemas.openxmlformats.org/officeDocument/2006/relationships/tags" Target="../tags/tag161.xml" /><Relationship Id="rId6" Type="http://schemas.openxmlformats.org/officeDocument/2006/relationships/tags" Target="../tags/tag162.xml" /><Relationship Id="rId7" Type="http://schemas.openxmlformats.org/officeDocument/2006/relationships/tags" Target="../tags/tag163.xml" /><Relationship Id="rId8" Type="http://schemas.openxmlformats.org/officeDocument/2006/relationships/tags" Target="../tags/tag164.xml" /><Relationship Id="rId9" Type="http://schemas.openxmlformats.org/officeDocument/2006/relationships/tags" Target="../tags/tag16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66.xml" /><Relationship Id="rId3" Type="http://schemas.openxmlformats.org/officeDocument/2006/relationships/tags" Target="../tags/tag167.xml" /><Relationship Id="rId4" Type="http://schemas.openxmlformats.org/officeDocument/2006/relationships/tags" Target="../tags/tag168.xml" /><Relationship Id="rId5" Type="http://schemas.openxmlformats.org/officeDocument/2006/relationships/tags" Target="../tags/tag169.xml" /><Relationship Id="rId6" Type="http://schemas.openxmlformats.org/officeDocument/2006/relationships/tags" Target="../tags/tag170.xml" /><Relationship Id="rId7" Type="http://schemas.openxmlformats.org/officeDocument/2006/relationships/tags" Target="../tags/tag171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87.xml" /><Relationship Id="rId3" Type="http://schemas.openxmlformats.org/officeDocument/2006/relationships/tags" Target="../tags/tag188.xml" /><Relationship Id="rId4" Type="http://schemas.openxmlformats.org/officeDocument/2006/relationships/tags" Target="../tags/tag189.xml" /><Relationship Id="rId5" Type="http://schemas.openxmlformats.org/officeDocument/2006/relationships/tags" Target="../tags/tag190.xml" /><Relationship Id="rId6" Type="http://schemas.openxmlformats.org/officeDocument/2006/relationships/image" Target="../media/image4.png" /><Relationship Id="rId7" Type="http://schemas.openxmlformats.org/officeDocument/2006/relationships/tags" Target="../tags/tag19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0.xml" /><Relationship Id="rId3" Type="http://schemas.openxmlformats.org/officeDocument/2006/relationships/tags" Target="../tags/tag201.xml" /><Relationship Id="rId4" Type="http://schemas.openxmlformats.org/officeDocument/2006/relationships/tags" Target="../tags/tag202.xml" /><Relationship Id="rId5" Type="http://schemas.openxmlformats.org/officeDocument/2006/relationships/tags" Target="../tags/tag203.xml" /><Relationship Id="rId6" Type="http://schemas.openxmlformats.org/officeDocument/2006/relationships/tags" Target="../tags/tag204.xml" /><Relationship Id="rId7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2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2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Relationship Id="rId5" Type="http://schemas.openxmlformats.org/officeDocument/2006/relationships/tags" Target="../tags/tag227.xml" /><Relationship Id="rId6" Type="http://schemas.openxmlformats.org/officeDocument/2006/relationships/tags" Target="../tags/tag228.xml" /><Relationship Id="rId7" Type="http://schemas.openxmlformats.org/officeDocument/2006/relationships/tags" Target="../tags/tag229.xml" /><Relationship Id="rId8" Type="http://schemas.openxmlformats.org/officeDocument/2006/relationships/tags" Target="../tags/tag230.xml" /><Relationship Id="rId9" Type="http://schemas.openxmlformats.org/officeDocument/2006/relationships/tags" Target="../tags/tag23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3.xml" /><Relationship Id="rId3" Type="http://schemas.openxmlformats.org/officeDocument/2006/relationships/tags" Target="../tags/tag234.xml" /><Relationship Id="rId4" Type="http://schemas.openxmlformats.org/officeDocument/2006/relationships/tags" Target="../tags/tag235.xml" /><Relationship Id="rId5" Type="http://schemas.openxmlformats.org/officeDocument/2006/relationships/tags" Target="../tags/tag236.xml" /><Relationship Id="rId6" Type="http://schemas.openxmlformats.org/officeDocument/2006/relationships/tags" Target="../tags/tag237.xml" /><Relationship Id="rId7" Type="http://schemas.openxmlformats.org/officeDocument/2006/relationships/tags" Target="../tags/tag238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hyperlink" Target="https://d.book118.com/886131001053010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文本占位符 1"/>
          <p:cNvSpPr txBox="1"/>
          <p:nvPr>
            <p:custDataLst>
              <p:tags r:id="rId3"/>
            </p:custDataLst>
          </p:nvPr>
        </p:nvSpPr>
        <p:spPr>
          <a:xfrm>
            <a:off x="1354260" y="989733"/>
            <a:ext cx="3885381" cy="43842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307340" indent="-307340" algn="l" defTabSz="816610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158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62940" indent="-254635" algn="l" defTabSz="816610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254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020445" indent="-203835" algn="l" defTabSz="816610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222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428750" indent="-203835" algn="l" defTabSz="816610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174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37055" indent="-203835" algn="l" defTabSz="816610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174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3990975" indent="-362585" algn="l" defTabSz="145161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kumimoji="1" sz="31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4716780" indent="-362585" algn="l" defTabSz="145161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kumimoji="1" sz="31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5442585" indent="-362585" algn="l" defTabSz="145161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kumimoji="1" sz="31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6168390" indent="-362585" algn="l" defTabSz="1451610" rtl="0" eaLnBrk="1" fontAlgn="base" latinLnBrk="0" hangingPunct="1">
              <a:spcBef>
                <a:spcPct val="20000"/>
              </a:spcBef>
              <a:spcAft>
                <a:spcPct val="0"/>
              </a:spcAft>
              <a:buChar char="»"/>
              <a:defRPr kumimoji="1" sz="3175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FontTx/>
              <a:buNone/>
            </a:pPr>
            <a:r>
              <a:rPr lang="zh-CN" altLang="en-US" sz="2855" kern="0">
                <a:latin typeface="华文行楷" panose="02010800040101010101" pitchFamily="2" charset="-122"/>
                <a:ea typeface="华文行楷" panose="02010800040101010101" pitchFamily="2" charset="-122"/>
              </a:rPr>
              <a:t>初中英语人教版七上</a:t>
            </a:r>
            <a:endParaRPr lang="zh-CN" altLang="en-US" sz="2855" kern="0">
              <a:latin typeface="华文行楷" panose="02010800040101010101" pitchFamily="2" charset="-122"/>
              <a:ea typeface="华文行楷" panose="02010800040101010101" pitchFamily="2" charset="-122"/>
            </a:endParaRPr>
          </a:p>
        </p:txBody>
      </p:sp>
      <p:sp>
        <p:nvSpPr>
          <p:cNvPr id="3" name="文本占位符 1"/>
          <p:cNvSpPr txBox="1"/>
          <p:nvPr>
            <p:custDataLst>
              <p:tags r:id="rId4"/>
            </p:custDataLst>
          </p:nvPr>
        </p:nvSpPr>
        <p:spPr bwMode="auto">
          <a:xfrm>
            <a:off x="1186781" y="2108640"/>
            <a:ext cx="7009812" cy="8441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1638" tIns="40820" rIns="81638" bIns="40820"/>
          <a:lstStyle>
            <a:defPPr>
              <a:defRPr lang="en-US"/>
            </a:defPPr>
            <a:lvl1pPr algn="l" defTabSz="514350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1585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17830" indent="-160655" algn="l" defTabSz="514350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16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643255" indent="-128905" algn="l" defTabSz="514350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1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900430" indent="-128905" algn="l" defTabSz="514350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11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157605" indent="-128905" algn="l" defTabSz="514350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11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1614805" indent="-128905" algn="l" defTabSz="51435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1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072005" indent="-128905" algn="l" defTabSz="51435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1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2529205" indent="-128905" algn="l" defTabSz="51435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1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2986405" indent="-128905" algn="l" defTabSz="51435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1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buFontTx/>
              <a:buNone/>
            </a:pPr>
            <a:r>
              <a:rPr lang="en-US" altLang="zh-CN" sz="3650" b="1">
                <a:ea typeface="黑体" panose="02010609060101010101" pitchFamily="49" charset="-122"/>
              </a:rPr>
              <a:t>Unit 3  Is this your pencil?</a:t>
            </a:r>
            <a:endParaRPr lang="zh-CN" altLang="en-US" sz="3650" b="1">
              <a:ea typeface="黑体" panose="02010609060101010101" pitchFamily="49" charset="-122"/>
            </a:endParaRPr>
          </a:p>
        </p:txBody>
      </p:sp>
      <p:sp>
        <p:nvSpPr>
          <p:cNvPr id="4" name="文本占位符 1"/>
          <p:cNvSpPr txBox="1"/>
          <p:nvPr>
            <p:custDataLst>
              <p:tags r:id="rId5"/>
            </p:custDataLst>
          </p:nvPr>
        </p:nvSpPr>
        <p:spPr bwMode="auto">
          <a:xfrm>
            <a:off x="2362258" y="3428688"/>
            <a:ext cx="5410022" cy="4384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81638" tIns="40820" rIns="81638" bIns="40820"/>
          <a:lstStyle>
            <a:defPPr>
              <a:defRPr lang="en-US"/>
            </a:defPPr>
            <a:lvl1pPr algn="l" defTabSz="514350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1585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17830" indent="-160655" algn="l" defTabSz="514350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16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643255" indent="-128905" algn="l" defTabSz="514350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1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900430" indent="-128905" algn="l" defTabSz="514350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11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157605" indent="-128905" algn="l" defTabSz="514350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11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1614805" indent="-128905" algn="l" defTabSz="51435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1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072005" indent="-128905" algn="l" defTabSz="51435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1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2529205" indent="-128905" algn="l" defTabSz="51435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1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2986405" indent="-128905" algn="l" defTabSz="51435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1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1" hangingPunct="1">
              <a:buFontTx/>
              <a:buNone/>
            </a:pPr>
            <a:r>
              <a:rPr lang="en-US" altLang="zh-CN" sz="2855">
                <a:solidFill>
                  <a:srgbClr val="FF0000"/>
                </a:solidFill>
                <a:ea typeface="黑体" panose="02010609060101010101" pitchFamily="49" charset="-122"/>
              </a:rPr>
              <a:t>Section A</a:t>
            </a:r>
            <a:r>
              <a:rPr lang="zh-CN" altLang="en-US" sz="2855">
                <a:solidFill>
                  <a:srgbClr val="FF0000"/>
                </a:solidFill>
                <a:ea typeface="黑体" panose="02010609060101010101" pitchFamily="49" charset="-122"/>
              </a:rPr>
              <a:t>（</a:t>
            </a:r>
            <a:r>
              <a:rPr lang="en-US" altLang="zh-CN" sz="2855">
                <a:solidFill>
                  <a:srgbClr val="FF0000"/>
                </a:solidFill>
                <a:ea typeface="黑体" panose="02010609060101010101" pitchFamily="49" charset="-122"/>
              </a:rPr>
              <a:t>Grammar Focus-3c</a:t>
            </a:r>
            <a:r>
              <a:rPr lang="zh-CN" altLang="en-US" sz="2855">
                <a:solidFill>
                  <a:srgbClr val="FF0000"/>
                </a:solidFill>
                <a:ea typeface="黑体" panose="02010609060101010101" pitchFamily="49" charset="-122"/>
              </a:rPr>
              <a:t>）</a:t>
            </a:r>
            <a:endParaRPr lang="zh-CN" altLang="en-US" sz="2855">
              <a:solidFill>
                <a:srgbClr val="FF0000"/>
              </a:solidFill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>
    <p:fade/>
  </p:transition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pic>
        <p:nvPicPr>
          <p:cNvPr id="96260" name="图片 96259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16930" b="24001"/>
          <a:stretch>
            <a:fillRect/>
          </a:stretch>
        </p:blipFill>
        <p:spPr>
          <a:xfrm>
            <a:off x="2897981" y="303610"/>
            <a:ext cx="4267200" cy="677465"/>
          </a:xfrm>
          <a:prstGeom prst="rect">
            <a:avLst/>
          </a:prstGeom>
          <a:noFill/>
          <a:ln w="9525">
            <a:noFill/>
          </a:ln>
        </p:spPr>
      </p:pic>
      <p:pic>
        <p:nvPicPr>
          <p:cNvPr id="96261" name="图片 96260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2141935" y="195263"/>
            <a:ext cx="753665" cy="753666"/>
          </a:xfrm>
          <a:prstGeom prst="rect">
            <a:avLst/>
          </a:prstGeom>
          <a:noFill/>
          <a:ln w="9525">
            <a:noFill/>
          </a:ln>
        </p:spPr>
      </p:pic>
      <p:sp>
        <p:nvSpPr>
          <p:cNvPr id="96262" name="Text Box 5"/>
          <p:cNvSpPr txBox="1"/>
          <p:nvPr>
            <p:custDataLst>
              <p:tags r:id="rId7"/>
            </p:custDataLst>
          </p:nvPr>
        </p:nvSpPr>
        <p:spPr>
          <a:xfrm>
            <a:off x="1439466" y="951310"/>
            <a:ext cx="6265069" cy="341503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57505" indent="-357505"/>
            <a:r>
              <a:rPr lang="en-US" altLang="zh-CN" sz="2400">
                <a:latin typeface="Times New Roman" panose="02020603050405020304" charset="0"/>
              </a:rPr>
              <a:t>1. To learn to use Yes/No questions and short answers to identify ownership</a:t>
            </a:r>
            <a:endParaRPr lang="en-US" altLang="zh-CN" sz="2400">
              <a:latin typeface="Times New Roman" panose="02020603050405020304" charset="0"/>
            </a:endParaRPr>
          </a:p>
          <a:p>
            <a:pPr marL="357505" indent="-357505"/>
            <a:r>
              <a:rPr lang="en-US" altLang="zh-CN" sz="2400">
                <a:latin typeface="Times New Roman" panose="02020603050405020304" charset="0"/>
              </a:rPr>
              <a:t>    1)-</a:t>
            </a:r>
            <a:r>
              <a:rPr lang="en-US" altLang="zh-CN" sz="2400">
                <a:solidFill>
                  <a:srgbClr val="FF3300"/>
                </a:solidFill>
                <a:latin typeface="Times New Roman" panose="02020603050405020304" charset="0"/>
              </a:rPr>
              <a:t>Is this/that</a:t>
            </a:r>
            <a:r>
              <a:rPr lang="en-US" altLang="zh-CN" sz="2400">
                <a:latin typeface="Times New Roman" panose="02020603050405020304" charset="0"/>
              </a:rPr>
              <a:t> your…?</a:t>
            </a:r>
            <a:endParaRPr lang="en-US" altLang="zh-CN" sz="2400">
              <a:latin typeface="Times New Roman" panose="02020603050405020304" charset="0"/>
            </a:endParaRPr>
          </a:p>
          <a:p>
            <a:pPr marL="357505" indent="-357505"/>
            <a:r>
              <a:rPr lang="en-US" altLang="zh-CN" sz="2400">
                <a:latin typeface="Times New Roman" panose="02020603050405020304" charset="0"/>
              </a:rPr>
              <a:t>       -Yes, it is. It’s </a:t>
            </a:r>
            <a:r>
              <a:rPr lang="en-US" altLang="zh-CN" sz="2400">
                <a:solidFill>
                  <a:srgbClr val="FF3300"/>
                </a:solidFill>
                <a:latin typeface="Times New Roman" panose="02020603050405020304" charset="0"/>
              </a:rPr>
              <a:t>mine</a:t>
            </a:r>
            <a:r>
              <a:rPr lang="en-US" altLang="zh-CN" sz="2400">
                <a:latin typeface="Times New Roman" panose="02020603050405020304" charset="0"/>
              </a:rPr>
              <a:t>./ No, it isn’t. It’s </a:t>
            </a:r>
            <a:r>
              <a:rPr lang="en-US" altLang="zh-CN" sz="2400">
                <a:solidFill>
                  <a:srgbClr val="FF3300"/>
                </a:solidFill>
                <a:latin typeface="Times New Roman" panose="02020603050405020304" charset="0"/>
              </a:rPr>
              <a:t>hers</a:t>
            </a:r>
            <a:r>
              <a:rPr lang="en-US" altLang="zh-CN" sz="2400">
                <a:latin typeface="Times New Roman" panose="02020603050405020304" charset="0"/>
              </a:rPr>
              <a:t>.</a:t>
            </a:r>
            <a:endParaRPr lang="en-US" altLang="zh-CN" sz="2400">
              <a:latin typeface="Times New Roman" panose="02020603050405020304" charset="0"/>
            </a:endParaRPr>
          </a:p>
          <a:p>
            <a:pPr marL="357505" indent="-357505"/>
            <a:r>
              <a:rPr lang="en-US" altLang="zh-CN" sz="2400">
                <a:latin typeface="Times New Roman" panose="02020603050405020304" charset="0"/>
              </a:rPr>
              <a:t>    2)-</a:t>
            </a:r>
            <a:r>
              <a:rPr lang="en-US" altLang="zh-CN" sz="2400">
                <a:solidFill>
                  <a:srgbClr val="FF3300"/>
                </a:solidFill>
                <a:latin typeface="Times New Roman" panose="02020603050405020304" charset="0"/>
              </a:rPr>
              <a:t>Are these/those</a:t>
            </a:r>
            <a:r>
              <a:rPr lang="en-US" altLang="zh-CN" sz="2400">
                <a:latin typeface="Times New Roman" panose="02020603050405020304" charset="0"/>
              </a:rPr>
              <a:t> your/his/her books?</a:t>
            </a:r>
            <a:endParaRPr lang="en-US" altLang="zh-CN" sz="2400">
              <a:latin typeface="Times New Roman" panose="02020603050405020304" charset="0"/>
            </a:endParaRPr>
          </a:p>
          <a:p>
            <a:pPr marL="357505" indent="-357505"/>
            <a:r>
              <a:rPr lang="en-US" altLang="zh-CN" sz="2400">
                <a:latin typeface="Times New Roman" panose="02020603050405020304" charset="0"/>
              </a:rPr>
              <a:t>       -Yes, they are. They are </a:t>
            </a:r>
            <a:r>
              <a:rPr lang="en-US" altLang="zh-CN" sz="2400">
                <a:solidFill>
                  <a:srgbClr val="FF3300"/>
                </a:solidFill>
                <a:latin typeface="Times New Roman" panose="02020603050405020304" charset="0"/>
              </a:rPr>
              <a:t>mine/his/hers</a:t>
            </a:r>
            <a:r>
              <a:rPr lang="en-US" altLang="zh-CN" sz="2400">
                <a:latin typeface="Times New Roman" panose="02020603050405020304" charset="0"/>
              </a:rPr>
              <a:t>. /</a:t>
            </a:r>
            <a:endParaRPr lang="en-US" altLang="zh-CN" sz="2400">
              <a:latin typeface="Times New Roman" panose="02020603050405020304" charset="0"/>
            </a:endParaRPr>
          </a:p>
          <a:p>
            <a:pPr marL="357505" indent="-357505"/>
            <a:r>
              <a:rPr lang="en-US" altLang="zh-CN" sz="2400">
                <a:latin typeface="Times New Roman" panose="02020603050405020304" charset="0"/>
              </a:rPr>
              <a:t>      No, they aren’t. They are…</a:t>
            </a:r>
            <a:r>
              <a:rPr lang="en-US" altLang="zh-CN" sz="2400" b="0">
                <a:latin typeface="Times New Roman" panose="02020603050405020304" charset="0"/>
              </a:rPr>
              <a:t> </a:t>
            </a:r>
            <a:endParaRPr lang="en-US" altLang="zh-CN" sz="2400" b="0">
              <a:latin typeface="Times New Roman" panose="02020603050405020304" charset="0"/>
            </a:endParaRPr>
          </a:p>
          <a:p>
            <a:pPr marL="357505" indent="-357505"/>
            <a:r>
              <a:rPr lang="en-US" altLang="zh-CN" sz="2400">
                <a:latin typeface="Times New Roman" panose="02020603050405020304" charset="0"/>
              </a:rPr>
              <a:t>2. To learn to use possessive pronouns </a:t>
            </a:r>
            <a:r>
              <a:rPr lang="en-US" altLang="zh-CN" sz="2400" i="1">
                <a:solidFill>
                  <a:srgbClr val="FF3300"/>
                </a:solidFill>
                <a:latin typeface="Times New Roman" panose="02020603050405020304" charset="0"/>
              </a:rPr>
              <a:t>mine, yours, his, hers</a:t>
            </a:r>
            <a:endParaRPr lang="en-US" altLang="zh-CN" sz="2400" i="1">
              <a:solidFill>
                <a:srgbClr val="FF33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>
    <p:split dir="in"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5778" name="文本框 75777"/>
          <p:cNvSpPr txBox="1"/>
          <p:nvPr>
            <p:custDataLst>
              <p:tags r:id="rId3"/>
            </p:custDataLst>
          </p:nvPr>
        </p:nvSpPr>
        <p:spPr>
          <a:xfrm>
            <a:off x="1439466" y="1439466"/>
            <a:ext cx="6210300" cy="213042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eaLnBrk="0" hangingPunct="0">
              <a:lnSpc>
                <a:spcPct val="130000"/>
              </a:lnSpc>
            </a:pPr>
            <a:r>
              <a:rPr lang="en-US" altLang="zh-CN" sz="2550">
                <a:latin typeface="Times New Roman" panose="02020603050405020304" charset="0"/>
              </a:rPr>
              <a:t>1. it (</a:t>
            </a:r>
            <a:r>
              <a:rPr lang="zh-CN" altLang="en-US" sz="2550">
                <a:latin typeface="Times New Roman" panose="02020603050405020304" charset="0"/>
              </a:rPr>
              <a:t>复数</a:t>
            </a:r>
            <a:r>
              <a:rPr lang="en-US" altLang="zh-CN" sz="2550">
                <a:latin typeface="Times New Roman" panose="02020603050405020304" charset="0"/>
              </a:rPr>
              <a:t>)                            _________</a:t>
            </a:r>
            <a:endParaRPr lang="en-US" altLang="zh-CN" sz="2550">
              <a:latin typeface="Times New Roman" panose="02020603050405020304" charset="0"/>
            </a:endParaRPr>
          </a:p>
          <a:p>
            <a:pPr marL="342900" indent="-342900" eaLnBrk="0" hangingPunct="0">
              <a:lnSpc>
                <a:spcPct val="130000"/>
              </a:lnSpc>
            </a:pPr>
            <a:r>
              <a:rPr lang="en-US" altLang="zh-CN" sz="2550">
                <a:latin typeface="Times New Roman" panose="02020603050405020304" charset="0"/>
              </a:rPr>
              <a:t>2. my (</a:t>
            </a:r>
            <a:r>
              <a:rPr lang="zh-CN" altLang="en-US" sz="2550">
                <a:latin typeface="Times New Roman" panose="02020603050405020304" charset="0"/>
              </a:rPr>
              <a:t>名词性物主代词</a:t>
            </a:r>
            <a:r>
              <a:rPr lang="en-US" altLang="zh-CN" sz="2550">
                <a:latin typeface="Times New Roman" panose="02020603050405020304" charset="0"/>
              </a:rPr>
              <a:t>)     _________</a:t>
            </a:r>
            <a:endParaRPr lang="en-US" altLang="zh-CN" sz="2550">
              <a:latin typeface="Times New Roman" panose="02020603050405020304" charset="0"/>
            </a:endParaRPr>
          </a:p>
          <a:p>
            <a:pPr marL="342900" indent="-342900" eaLnBrk="0" hangingPunct="0">
              <a:lnSpc>
                <a:spcPct val="130000"/>
              </a:lnSpc>
            </a:pPr>
            <a:r>
              <a:rPr lang="en-US" altLang="zh-CN" sz="2550">
                <a:latin typeface="Times New Roman" panose="02020603050405020304" charset="0"/>
              </a:rPr>
              <a:t>3. her (</a:t>
            </a:r>
            <a:r>
              <a:rPr lang="zh-CN" altLang="en-US" sz="2550">
                <a:latin typeface="Times New Roman" panose="02020603050405020304" charset="0"/>
              </a:rPr>
              <a:t>名词性物主代词</a:t>
            </a:r>
            <a:r>
              <a:rPr lang="en-US" altLang="zh-CN" sz="2550">
                <a:latin typeface="Times New Roman" panose="02020603050405020304" charset="0"/>
              </a:rPr>
              <a:t>)     _________</a:t>
            </a:r>
            <a:endParaRPr lang="en-US" altLang="zh-CN" sz="2550">
              <a:latin typeface="Times New Roman" panose="02020603050405020304" charset="0"/>
            </a:endParaRPr>
          </a:p>
          <a:p>
            <a:pPr marL="342900" indent="-342900" eaLnBrk="0" hangingPunct="0">
              <a:lnSpc>
                <a:spcPct val="130000"/>
              </a:lnSpc>
            </a:pPr>
            <a:r>
              <a:rPr lang="en-US" altLang="zh-CN" sz="2550">
                <a:latin typeface="Times New Roman" panose="02020603050405020304" charset="0"/>
              </a:rPr>
              <a:t>4. his (</a:t>
            </a:r>
            <a:r>
              <a:rPr lang="zh-CN" altLang="en-US" sz="2550">
                <a:latin typeface="Times New Roman" panose="02020603050405020304" charset="0"/>
              </a:rPr>
              <a:t>名词性物主代词</a:t>
            </a:r>
            <a:r>
              <a:rPr lang="en-US" altLang="zh-CN" sz="2550">
                <a:latin typeface="Times New Roman" panose="02020603050405020304" charset="0"/>
              </a:rPr>
              <a:t>)      _________</a:t>
            </a:r>
            <a:endParaRPr lang="en-US" altLang="zh-CN" sz="2550">
              <a:latin typeface="Times New Roman" panose="02020603050405020304" charset="0"/>
            </a:endParaRPr>
          </a:p>
        </p:txBody>
      </p:sp>
      <p:sp>
        <p:nvSpPr>
          <p:cNvPr id="75781" name="文本框 75780"/>
          <p:cNvSpPr txBox="1"/>
          <p:nvPr>
            <p:custDataLst>
              <p:tags r:id="rId4"/>
            </p:custDataLst>
          </p:nvPr>
        </p:nvSpPr>
        <p:spPr>
          <a:xfrm>
            <a:off x="5436394" y="1423988"/>
            <a:ext cx="1096566" cy="6007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they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75783" name="文本框 75782"/>
          <p:cNvSpPr txBox="1"/>
          <p:nvPr>
            <p:custDataLst>
              <p:tags r:id="rId5"/>
            </p:custDataLst>
          </p:nvPr>
        </p:nvSpPr>
        <p:spPr>
          <a:xfrm>
            <a:off x="2087166" y="573881"/>
            <a:ext cx="5509022" cy="6007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en-US" altLang="zh-CN" sz="2550">
                <a:solidFill>
                  <a:srgbClr val="0000FF"/>
                </a:solidFill>
                <a:latin typeface="Times New Roman" panose="02020603050405020304" charset="0"/>
              </a:rPr>
              <a:t> </a:t>
            </a:r>
            <a:r>
              <a:rPr lang="zh-CN" altLang="en-US" sz="2550">
                <a:solidFill>
                  <a:srgbClr val="0000FF"/>
                </a:solidFill>
                <a:latin typeface="Times New Roman" panose="02020603050405020304" charset="0"/>
              </a:rPr>
              <a:t>按要求写出正确的单词或句子。</a:t>
            </a:r>
            <a:endParaRPr lang="zh-CN" altLang="en-US" sz="2550">
              <a:solidFill>
                <a:srgbClr val="0000FF"/>
              </a:solidFill>
              <a:latin typeface="Times New Roman" panose="02020603050405020304" charset="0"/>
            </a:endParaRPr>
          </a:p>
        </p:txBody>
      </p:sp>
      <p:sp>
        <p:nvSpPr>
          <p:cNvPr id="75784" name="文本框 75783"/>
          <p:cNvSpPr txBox="1"/>
          <p:nvPr>
            <p:custDataLst>
              <p:tags r:id="rId6"/>
            </p:custDataLst>
          </p:nvPr>
        </p:nvSpPr>
        <p:spPr>
          <a:xfrm>
            <a:off x="5436394" y="1924050"/>
            <a:ext cx="1096566" cy="6007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mine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75785" name="文本框 75784"/>
          <p:cNvSpPr txBox="1"/>
          <p:nvPr>
            <p:custDataLst>
              <p:tags r:id="rId7"/>
            </p:custDataLst>
          </p:nvPr>
        </p:nvSpPr>
        <p:spPr>
          <a:xfrm>
            <a:off x="5489972" y="2409825"/>
            <a:ext cx="1096565" cy="6007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hers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75786" name="文本框 75785"/>
          <p:cNvSpPr txBox="1"/>
          <p:nvPr>
            <p:custDataLst>
              <p:tags r:id="rId8"/>
            </p:custDataLst>
          </p:nvPr>
        </p:nvSpPr>
        <p:spPr>
          <a:xfrm>
            <a:off x="5543550" y="2895600"/>
            <a:ext cx="1096566" cy="6007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his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57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57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57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57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57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57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578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578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578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81" grpId="0"/>
      <p:bldP spid="75784" grpId="0"/>
      <p:bldP spid="75785" grpId="0"/>
      <p:bldP spid="7578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4757" name="文本框 74756"/>
          <p:cNvSpPr txBox="1"/>
          <p:nvPr>
            <p:custDataLst>
              <p:tags r:id="rId3"/>
            </p:custDataLst>
          </p:nvPr>
        </p:nvSpPr>
        <p:spPr>
          <a:xfrm>
            <a:off x="1385888" y="809625"/>
            <a:ext cx="6291263" cy="314960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en-US" altLang="zh-CN" sz="2550">
                <a:latin typeface="Times New Roman" panose="02020603050405020304" charset="0"/>
              </a:rPr>
              <a:t>5. your (</a:t>
            </a:r>
            <a:r>
              <a:rPr lang="zh-CN" altLang="en-US" sz="2550">
                <a:latin typeface="Times New Roman" panose="02020603050405020304" charset="0"/>
              </a:rPr>
              <a:t>名词性物主代词</a:t>
            </a:r>
            <a:r>
              <a:rPr lang="en-US" altLang="zh-CN" sz="2550">
                <a:latin typeface="Times New Roman" panose="02020603050405020304" charset="0"/>
              </a:rPr>
              <a:t>)      _________</a:t>
            </a:r>
            <a:endParaRPr lang="en-US" altLang="zh-CN" sz="2550">
              <a:latin typeface="Times New Roman" panose="02020603050405020304" charset="0"/>
            </a:endParaRPr>
          </a:p>
          <a:p>
            <a:pPr eaLnBrk="0" hangingPunct="0">
              <a:lnSpc>
                <a:spcPct val="130000"/>
              </a:lnSpc>
            </a:pPr>
            <a:r>
              <a:rPr lang="en-US" altLang="zh-CN" sz="2550">
                <a:latin typeface="Times New Roman" panose="02020603050405020304" charset="0"/>
              </a:rPr>
              <a:t>6. Bob (</a:t>
            </a:r>
            <a:r>
              <a:rPr lang="zh-CN" altLang="en-US" sz="2550">
                <a:latin typeface="Times New Roman" panose="02020603050405020304" charset="0"/>
              </a:rPr>
              <a:t>名词所有格</a:t>
            </a:r>
            <a:r>
              <a:rPr lang="en-US" altLang="zh-CN" sz="2550">
                <a:latin typeface="Times New Roman" panose="02020603050405020304" charset="0"/>
              </a:rPr>
              <a:t>)             __________</a:t>
            </a:r>
            <a:endParaRPr lang="en-US" altLang="zh-CN" sz="2550">
              <a:latin typeface="Times New Roman" panose="02020603050405020304" charset="0"/>
            </a:endParaRPr>
          </a:p>
          <a:p>
            <a:pPr eaLnBrk="0" hangingPunct="0">
              <a:lnSpc>
                <a:spcPct val="130000"/>
              </a:lnSpc>
            </a:pPr>
            <a:r>
              <a:rPr lang="en-US" altLang="zh-CN" sz="2550">
                <a:latin typeface="Times New Roman" panose="02020603050405020304" charset="0"/>
              </a:rPr>
              <a:t>7. </a:t>
            </a:r>
            <a:r>
              <a:rPr lang="zh-CN" altLang="en-US" sz="2550">
                <a:latin typeface="Times New Roman" panose="02020603050405020304" charset="0"/>
              </a:rPr>
              <a:t>谢谢你                             </a:t>
            </a:r>
            <a:r>
              <a:rPr lang="en-US" altLang="zh-CN" sz="2550">
                <a:latin typeface="Times New Roman" panose="02020603050405020304" charset="0"/>
              </a:rPr>
              <a:t>____________  </a:t>
            </a:r>
            <a:endParaRPr lang="en-US" altLang="zh-CN" sz="2550">
              <a:latin typeface="Times New Roman" panose="02020603050405020304" charset="0"/>
            </a:endParaRPr>
          </a:p>
          <a:p>
            <a:pPr eaLnBrk="0" hangingPunct="0">
              <a:lnSpc>
                <a:spcPct val="130000"/>
              </a:lnSpc>
            </a:pPr>
            <a:r>
              <a:rPr lang="en-US" altLang="zh-CN" sz="2550">
                <a:latin typeface="Times New Roman" panose="02020603050405020304" charset="0"/>
              </a:rPr>
              <a:t>8. </a:t>
            </a:r>
            <a:r>
              <a:rPr lang="en-US" altLang="zh-CN" sz="2550">
                <a:latin typeface="宋体" panose="02010600030101010101" pitchFamily="2" charset="-122"/>
              </a:rPr>
              <a:t>……</a:t>
            </a:r>
            <a:r>
              <a:rPr lang="zh-CN" altLang="en-US" sz="2550">
                <a:latin typeface="Times New Roman" panose="02020603050405020304" charset="0"/>
              </a:rPr>
              <a:t>怎么样                     </a:t>
            </a:r>
            <a:r>
              <a:rPr lang="en-US" altLang="zh-CN" sz="2550">
                <a:latin typeface="Times New Roman" panose="02020603050405020304" charset="0"/>
              </a:rPr>
              <a:t>____________</a:t>
            </a:r>
            <a:endParaRPr lang="en-US" altLang="zh-CN" sz="2550">
              <a:latin typeface="Times New Roman" panose="02020603050405020304" charset="0"/>
            </a:endParaRPr>
          </a:p>
          <a:p>
            <a:pPr eaLnBrk="0" hangingPunct="0">
              <a:lnSpc>
                <a:spcPct val="130000"/>
              </a:lnSpc>
            </a:pPr>
            <a:r>
              <a:rPr lang="en-US" altLang="zh-CN" sz="2550">
                <a:latin typeface="Times New Roman" panose="02020603050405020304" charset="0"/>
              </a:rPr>
              <a:t>9. </a:t>
            </a:r>
            <a:r>
              <a:rPr lang="zh-CN" altLang="en-US" sz="2550">
                <a:latin typeface="Times New Roman" panose="02020603050405020304" charset="0"/>
              </a:rPr>
              <a:t>不客气                     </a:t>
            </a:r>
            <a:r>
              <a:rPr lang="en-US" altLang="zh-CN" sz="2550">
                <a:latin typeface="Times New Roman" panose="02020603050405020304" charset="0"/>
              </a:rPr>
              <a:t>________________</a:t>
            </a:r>
            <a:endParaRPr lang="en-US" altLang="zh-CN" sz="2550">
              <a:latin typeface="Times New Roman" panose="02020603050405020304" charset="0"/>
            </a:endParaRPr>
          </a:p>
          <a:p>
            <a:pPr eaLnBrk="0" hangingPunct="0">
              <a:lnSpc>
                <a:spcPct val="130000"/>
              </a:lnSpc>
            </a:pPr>
            <a:r>
              <a:rPr lang="en-US" altLang="zh-CN" sz="2550">
                <a:latin typeface="Times New Roman" panose="02020603050405020304" charset="0"/>
              </a:rPr>
              <a:t>10. </a:t>
            </a:r>
            <a:r>
              <a:rPr lang="zh-CN" altLang="en-US" sz="2550">
                <a:latin typeface="Times New Roman" panose="02020603050405020304" charset="0"/>
              </a:rPr>
              <a:t>为</a:t>
            </a:r>
            <a:r>
              <a:rPr lang="en-US" altLang="zh-CN" sz="2550">
                <a:latin typeface="宋体" panose="02010600030101010101" pitchFamily="2" charset="-122"/>
              </a:rPr>
              <a:t>……</a:t>
            </a:r>
            <a:r>
              <a:rPr lang="zh-CN" altLang="en-US" sz="2550">
                <a:latin typeface="Times New Roman" panose="02020603050405020304" charset="0"/>
              </a:rPr>
              <a:t>而感谢       </a:t>
            </a:r>
            <a:r>
              <a:rPr lang="en-US" altLang="zh-CN" sz="2550">
                <a:latin typeface="Times New Roman" panose="02020603050405020304" charset="0"/>
              </a:rPr>
              <a:t>_________________</a:t>
            </a:r>
            <a:endParaRPr lang="en-US" altLang="zh-CN" sz="2550">
              <a:latin typeface="Times New Roman" panose="02020603050405020304" charset="0"/>
            </a:endParaRPr>
          </a:p>
        </p:txBody>
      </p:sp>
      <p:sp>
        <p:nvSpPr>
          <p:cNvPr id="74758" name="文本框 74757"/>
          <p:cNvSpPr txBox="1"/>
          <p:nvPr>
            <p:custDataLst>
              <p:tags r:id="rId4"/>
            </p:custDataLst>
          </p:nvPr>
        </p:nvSpPr>
        <p:spPr>
          <a:xfrm>
            <a:off x="5975747" y="766763"/>
            <a:ext cx="1216819" cy="6007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yours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74759" name="文本框 74758"/>
          <p:cNvSpPr txBox="1"/>
          <p:nvPr>
            <p:custDataLst>
              <p:tags r:id="rId5"/>
            </p:custDataLst>
          </p:nvPr>
        </p:nvSpPr>
        <p:spPr>
          <a:xfrm>
            <a:off x="5949554" y="1329929"/>
            <a:ext cx="1216819" cy="6007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Bob’s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74760" name="文本框 74759"/>
          <p:cNvSpPr txBox="1"/>
          <p:nvPr>
            <p:custDataLst>
              <p:tags r:id="rId6"/>
            </p:custDataLst>
          </p:nvPr>
        </p:nvSpPr>
        <p:spPr>
          <a:xfrm>
            <a:off x="5381625" y="1815704"/>
            <a:ext cx="1916906" cy="6007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thank you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74761" name="文本框 74760"/>
          <p:cNvSpPr txBox="1"/>
          <p:nvPr>
            <p:custDataLst>
              <p:tags r:id="rId7"/>
            </p:custDataLst>
          </p:nvPr>
        </p:nvSpPr>
        <p:spPr>
          <a:xfrm>
            <a:off x="5166122" y="2356247"/>
            <a:ext cx="1944290" cy="6007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what about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74762" name="文本框 74761"/>
          <p:cNvSpPr txBox="1"/>
          <p:nvPr>
            <p:custDataLst>
              <p:tags r:id="rId8"/>
            </p:custDataLst>
          </p:nvPr>
        </p:nvSpPr>
        <p:spPr>
          <a:xfrm>
            <a:off x="4680347" y="2787253"/>
            <a:ext cx="2591990" cy="6007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You’re welcome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74763" name="文本框 74762"/>
          <p:cNvSpPr txBox="1"/>
          <p:nvPr>
            <p:custDataLst>
              <p:tags r:id="rId9"/>
            </p:custDataLst>
          </p:nvPr>
        </p:nvSpPr>
        <p:spPr>
          <a:xfrm>
            <a:off x="4518422" y="3274219"/>
            <a:ext cx="2808684" cy="60071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30000"/>
              </a:lnSpc>
            </a:pPr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Thank you for …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747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747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747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747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747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747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747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747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747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747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747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747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47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747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58" grpId="0"/>
      <p:bldP spid="74759" grpId="0"/>
      <p:bldP spid="74760" grpId="0"/>
      <p:bldP spid="74761" grpId="0"/>
      <p:bldP spid="74762" grpId="0"/>
      <p:bldP spid="7476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64514" name="文本占位符 64513"/>
          <p:cNvSpPr>
            <a:spLocks noGrp="1"/>
          </p:cNvSpPr>
          <p:nvPr>
            <p:ph type="body" idx="4294967295"/>
            <p:custDataLst>
              <p:tags r:id="rId3"/>
            </p:custDataLst>
          </p:nvPr>
        </p:nvSpPr>
        <p:spPr>
          <a:xfrm>
            <a:off x="1521619" y="1113235"/>
            <a:ext cx="6236494" cy="3618309"/>
          </a:xfrm>
        </p:spPr>
        <p:txBody>
          <a:bodyPr/>
          <a:lstStyle/>
          <a:p>
            <a:pPr defTabSz="914400">
              <a:lnSpc>
                <a:spcPct val="130000"/>
              </a:lnSpc>
              <a:spcBef>
                <a:spcPct val="0"/>
              </a:spcBef>
              <a:buNone/>
              <a:tabLst>
                <a:tab pos="1259205"/>
              </a:tabLst>
            </a:pPr>
            <a:r>
              <a:rPr lang="en-US" altLang="zh-CN" sz="2550" b="1">
                <a:latin typeface="Times New Roman" panose="02020603050405020304" charset="0"/>
              </a:rPr>
              <a:t>Teacher: Hi, Anna. ___________________?</a:t>
            </a:r>
            <a:endParaRPr lang="en-US" altLang="zh-CN" sz="2550" b="1">
              <a:latin typeface="Times New Roman" panose="02020603050405020304" charset="0"/>
            </a:endParaRPr>
          </a:p>
          <a:p>
            <a:pPr defTabSz="914400">
              <a:lnSpc>
                <a:spcPct val="130000"/>
              </a:lnSpc>
              <a:spcBef>
                <a:spcPct val="0"/>
              </a:spcBef>
              <a:buNone/>
              <a:tabLst>
                <a:tab pos="1259205"/>
              </a:tabLst>
            </a:pPr>
            <a:r>
              <a:rPr lang="en-US" altLang="zh-CN" sz="2550" b="1">
                <a:latin typeface="Times New Roman" panose="02020603050405020304" charset="0"/>
              </a:rPr>
              <a:t>Anna: No, they’re Bob’s.</a:t>
            </a:r>
            <a:endParaRPr lang="en-US" altLang="zh-CN" sz="2550" b="1">
              <a:latin typeface="Times New Roman" panose="02020603050405020304" charset="0"/>
            </a:endParaRPr>
          </a:p>
          <a:p>
            <a:pPr defTabSz="914400">
              <a:lnSpc>
                <a:spcPct val="130000"/>
              </a:lnSpc>
              <a:spcBef>
                <a:spcPct val="0"/>
              </a:spcBef>
              <a:buNone/>
              <a:tabLst>
                <a:tab pos="1259205"/>
              </a:tabLst>
            </a:pPr>
            <a:r>
              <a:rPr lang="en-US" altLang="zh-CN" sz="2550" b="1">
                <a:latin typeface="Times New Roman" panose="02020603050405020304" charset="0"/>
              </a:rPr>
              <a:t>Teacher: And is this his green pen?   </a:t>
            </a:r>
            <a:endParaRPr lang="en-US" altLang="zh-CN" sz="2550" b="1">
              <a:latin typeface="Times New Roman" panose="02020603050405020304" charset="0"/>
            </a:endParaRPr>
          </a:p>
          <a:p>
            <a:pPr defTabSz="914400">
              <a:lnSpc>
                <a:spcPct val="130000"/>
              </a:lnSpc>
              <a:spcBef>
                <a:spcPct val="0"/>
              </a:spcBef>
              <a:buNone/>
              <a:tabLst>
                <a:tab pos="1259205"/>
              </a:tabLst>
            </a:pPr>
            <a:r>
              <a:rPr lang="en-US" altLang="zh-CN" sz="2550" b="1">
                <a:latin typeface="Times New Roman" panose="02020603050405020304" charset="0"/>
              </a:rPr>
              <a:t>Anna: __________. The blue pen is his.</a:t>
            </a:r>
            <a:endParaRPr lang="en-US" altLang="zh-CN" sz="2550" b="1">
              <a:latin typeface="Times New Roman" panose="02020603050405020304" charset="0"/>
            </a:endParaRPr>
          </a:p>
          <a:p>
            <a:pPr defTabSz="914400">
              <a:lnSpc>
                <a:spcPct val="130000"/>
              </a:lnSpc>
              <a:spcBef>
                <a:spcPct val="0"/>
              </a:spcBef>
              <a:buNone/>
              <a:tabLst>
                <a:tab pos="1259205"/>
              </a:tabLst>
            </a:pPr>
            <a:r>
              <a:rPr lang="en-US" altLang="zh-CN" sz="2550" b="1">
                <a:latin typeface="Times New Roman" panose="02020603050405020304" charset="0"/>
              </a:rPr>
              <a:t>Teacher: _________________________?</a:t>
            </a:r>
            <a:endParaRPr lang="en-US" altLang="zh-CN" sz="2550" b="1">
              <a:latin typeface="Times New Roman" panose="02020603050405020304" charset="0"/>
            </a:endParaRPr>
          </a:p>
          <a:p>
            <a:pPr defTabSz="914400">
              <a:lnSpc>
                <a:spcPct val="130000"/>
              </a:lnSpc>
              <a:spcBef>
                <a:spcPct val="0"/>
              </a:spcBef>
              <a:buNone/>
              <a:tabLst>
                <a:tab pos="1259205"/>
              </a:tabLst>
            </a:pPr>
            <a:r>
              <a:rPr lang="en-US" altLang="zh-CN" sz="2550" b="1">
                <a:latin typeface="Times New Roman" panose="02020603050405020304" charset="0"/>
              </a:rPr>
              <a:t>Anna: It’s Helen’s. And the green pen is 	hers, too.</a:t>
            </a:r>
            <a:endParaRPr lang="en-US" altLang="zh-CN" sz="2550" b="1">
              <a:latin typeface="Times New Roman" panose="02020603050405020304" charset="0"/>
            </a:endParaRPr>
          </a:p>
        </p:txBody>
      </p:sp>
      <p:sp>
        <p:nvSpPr>
          <p:cNvPr id="64518" name="文本框 64517"/>
          <p:cNvSpPr txBox="1"/>
          <p:nvPr>
            <p:custDataLst>
              <p:tags r:id="rId4"/>
            </p:custDataLst>
          </p:nvPr>
        </p:nvSpPr>
        <p:spPr>
          <a:xfrm>
            <a:off x="1439466" y="465535"/>
            <a:ext cx="5454253" cy="4832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</a:pPr>
            <a:r>
              <a:rPr lang="en-US" altLang="zh-CN" sz="2550">
                <a:solidFill>
                  <a:srgbClr val="0000FF"/>
                </a:solidFill>
                <a:latin typeface="Arial" pitchFamily="34" charset="0"/>
              </a:rPr>
              <a:t> Complete the conversation. </a:t>
            </a:r>
            <a:endParaRPr lang="en-US" altLang="zh-CN" sz="2550">
              <a:solidFill>
                <a:srgbClr val="0000FF"/>
              </a:solidFill>
              <a:latin typeface="Arial" pitchFamily="34" charset="0"/>
            </a:endParaRPr>
          </a:p>
        </p:txBody>
      </p:sp>
      <p:sp>
        <p:nvSpPr>
          <p:cNvPr id="64521" name="矩形 64520"/>
          <p:cNvSpPr/>
          <p:nvPr>
            <p:custDataLst>
              <p:tags r:id="rId5"/>
            </p:custDataLst>
          </p:nvPr>
        </p:nvSpPr>
        <p:spPr>
          <a:xfrm>
            <a:off x="4280297" y="1119188"/>
            <a:ext cx="3087370" cy="48323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Are these your pencils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64522" name="矩形 64521"/>
          <p:cNvSpPr/>
          <p:nvPr>
            <p:custDataLst>
              <p:tags r:id="rId6"/>
            </p:custDataLst>
          </p:nvPr>
        </p:nvSpPr>
        <p:spPr>
          <a:xfrm>
            <a:off x="2507456" y="2651522"/>
            <a:ext cx="1572260" cy="48323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No, it isn’t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64523" name="矩形 64522"/>
          <p:cNvSpPr/>
          <p:nvPr>
            <p:custDataLst>
              <p:tags r:id="rId7"/>
            </p:custDataLst>
          </p:nvPr>
        </p:nvSpPr>
        <p:spPr>
          <a:xfrm>
            <a:off x="2912269" y="3117056"/>
            <a:ext cx="3628390" cy="48323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What about this dictionary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645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645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645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21" grpId="0"/>
      <p:bldP spid="64522" grpId="0"/>
      <p:bldP spid="64523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6804" name="矩形 76803"/>
          <p:cNvSpPr/>
          <p:nvPr>
            <p:custDataLst>
              <p:tags r:id="rId3"/>
            </p:custDataLst>
          </p:nvPr>
        </p:nvSpPr>
        <p:spPr>
          <a:xfrm>
            <a:off x="1466850" y="842963"/>
            <a:ext cx="6291263" cy="2538413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en-US"/>
            </a:defPPr>
            <a:lvl1pPr marL="342900" lvl="0" indent="-3429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320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42950" lvl="1" indent="-28575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8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143000" lvl="2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•"/>
              <a:defRPr sz="24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1600200" lvl="3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–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057400" lvl="4" indent="-228600" algn="l" defTabSz="914400" rtl="0" eaLnBrk="1" fontAlgn="base" latinLnBrk="0" hangingPunct="1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har char="»"/>
              <a:defRPr sz="2000" b="0" i="0" u="none" kern="1200" baseline="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lvl="0">
              <a:lnSpc>
                <a:spcPct val="130000"/>
              </a:lnSpc>
              <a:spcBef>
                <a:spcPct val="0"/>
              </a:spcBef>
              <a:buNone/>
            </a:pPr>
            <a:r>
              <a:rPr lang="en-US" altLang="zh-CN" sz="2550" b="1">
                <a:latin typeface="Times New Roman" panose="02020603050405020304" charset="0"/>
              </a:rPr>
              <a:t>Teacher: And the eraser? ___________?</a:t>
            </a:r>
            <a:endParaRPr lang="en-US" altLang="zh-CN" sz="2550" b="1">
              <a:latin typeface="Times New Roman" panose="02020603050405020304" charset="0"/>
            </a:endParaRPr>
          </a:p>
          <a:p>
            <a:pPr lvl="0">
              <a:lnSpc>
                <a:spcPct val="130000"/>
              </a:lnSpc>
              <a:spcBef>
                <a:spcPct val="0"/>
              </a:spcBef>
              <a:buNone/>
            </a:pPr>
            <a:r>
              <a:rPr lang="en-US" altLang="zh-CN" sz="2550" b="1">
                <a:latin typeface="Times New Roman" panose="02020603050405020304" charset="0"/>
              </a:rPr>
              <a:t>Anna: Yes, it is.</a:t>
            </a:r>
            <a:endParaRPr lang="en-US" altLang="zh-CN" sz="2550" b="1">
              <a:latin typeface="Times New Roman" panose="02020603050405020304" charset="0"/>
            </a:endParaRPr>
          </a:p>
          <a:p>
            <a:pPr lvl="0">
              <a:lnSpc>
                <a:spcPct val="130000"/>
              </a:lnSpc>
              <a:spcBef>
                <a:spcPct val="0"/>
              </a:spcBef>
              <a:buNone/>
            </a:pPr>
            <a:r>
              <a:rPr lang="en-US" altLang="zh-CN" sz="2550" b="1">
                <a:latin typeface="Times New Roman" panose="02020603050405020304" charset="0"/>
              </a:rPr>
              <a:t>Teacher: _____________________, Anna.</a:t>
            </a:r>
            <a:endParaRPr lang="en-US" altLang="zh-CN" sz="2550" b="1">
              <a:latin typeface="Times New Roman" panose="02020603050405020304" charset="0"/>
            </a:endParaRPr>
          </a:p>
          <a:p>
            <a:pPr lvl="0">
              <a:lnSpc>
                <a:spcPct val="130000"/>
              </a:lnSpc>
              <a:spcBef>
                <a:spcPct val="0"/>
              </a:spcBef>
              <a:buNone/>
            </a:pPr>
            <a:r>
              <a:rPr lang="en-US" altLang="zh-CN" sz="2550" b="1">
                <a:latin typeface="Times New Roman" panose="02020603050405020304" charset="0"/>
              </a:rPr>
              <a:t>Anna: You’re welcome. </a:t>
            </a:r>
            <a:endParaRPr lang="en-US" altLang="zh-CN" sz="2550" b="1">
              <a:latin typeface="Times New Roman" panose="02020603050405020304" charset="0"/>
            </a:endParaRPr>
          </a:p>
        </p:txBody>
      </p:sp>
      <p:sp>
        <p:nvSpPr>
          <p:cNvPr id="76807" name="矩形 76806"/>
          <p:cNvSpPr/>
          <p:nvPr>
            <p:custDataLst>
              <p:tags r:id="rId4"/>
            </p:custDataLst>
          </p:nvPr>
        </p:nvSpPr>
        <p:spPr>
          <a:xfrm>
            <a:off x="5117306" y="844154"/>
            <a:ext cx="1784350" cy="48323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Is that yours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76808" name="矩形 76807"/>
          <p:cNvSpPr/>
          <p:nvPr>
            <p:custDataLst>
              <p:tags r:id="rId5"/>
            </p:custDataLst>
          </p:nvPr>
        </p:nvSpPr>
        <p:spPr>
          <a:xfrm>
            <a:off x="2789635" y="1815704"/>
            <a:ext cx="3350260" cy="48323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Thank you for your help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>
    <p:plus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768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768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07" grpId="0"/>
      <p:bldP spid="7680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1378" name="矩形 101377"/>
          <p:cNvSpPr/>
          <p:nvPr>
            <p:custDataLst>
              <p:tags r:id="rId3"/>
            </p:custDataLst>
          </p:nvPr>
        </p:nvSpPr>
        <p:spPr>
          <a:xfrm>
            <a:off x="1656160" y="848400"/>
            <a:ext cx="5994797" cy="3531235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6405" indent="-446405"/>
            <a:r>
              <a:rPr lang="en-US" altLang="zh-CN" sz="2550">
                <a:solidFill>
                  <a:srgbClr val="0000FF"/>
                </a:solidFill>
                <a:latin typeface="Times New Roman" panose="02020603050405020304" charset="0"/>
                <a:cs typeface="Times New Roman" panose="02020603050405020304" charset="0"/>
              </a:rPr>
              <a:t>IV. </a:t>
            </a:r>
            <a:r>
              <a:rPr lang="zh-CN" altLang="en-US" sz="2550">
                <a:solidFill>
                  <a:srgbClr val="0000FF"/>
                </a:solidFill>
                <a:latin typeface="Times New Roman" panose="02020603050405020304" charset="0"/>
                <a:cs typeface="Times New Roman" panose="02020603050405020304" charset="0"/>
              </a:rPr>
              <a:t>根据对话内容，从方框中选择恰当的选项补全对话，其中有两项多余。</a:t>
            </a:r>
            <a:endParaRPr lang="zh-CN" altLang="en-US" sz="2550">
              <a:solidFill>
                <a:srgbClr val="0000FF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446405" indent="-446405"/>
            <a:endParaRPr lang="zh-CN" altLang="en-US" sz="2550">
              <a:solidFill>
                <a:srgbClr val="0000FF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446405" indent="-446405"/>
            <a:endParaRPr lang="zh-CN" altLang="en-US" sz="2550">
              <a:solidFill>
                <a:srgbClr val="0000FF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446405" indent="-446405"/>
            <a:endParaRPr lang="zh-CN" altLang="en-US" sz="2550">
              <a:solidFill>
                <a:srgbClr val="0000FF"/>
              </a:solidFill>
              <a:latin typeface="Times New Roman" panose="02020603050405020304" charset="0"/>
              <a:cs typeface="Times New Roman" panose="02020603050405020304" charset="0"/>
            </a:endParaRPr>
          </a:p>
          <a:p>
            <a:pPr marL="446405" indent="-446405"/>
            <a:r>
              <a:rPr lang="en-US" altLang="zh-CN" sz="2550">
                <a:latin typeface="Times New Roman" panose="02020603050405020304" charset="0"/>
                <a:cs typeface="Times New Roman" panose="02020603050405020304" charset="0"/>
              </a:rPr>
              <a:t>A: Morning, Alan! (1)______</a:t>
            </a:r>
            <a:endParaRPr lang="en-US" altLang="zh-CN" sz="2550">
              <a:latin typeface="Times New Roman" panose="02020603050405020304" charset="0"/>
              <a:cs typeface="Times New Roman" panose="02020603050405020304" charset="0"/>
            </a:endParaRPr>
          </a:p>
          <a:p>
            <a:pPr marL="446405" indent="-446405"/>
            <a:r>
              <a:rPr lang="en-US" altLang="zh-CN" sz="2550">
                <a:latin typeface="Times New Roman" panose="02020603050405020304" charset="0"/>
                <a:cs typeface="Times New Roman" panose="02020603050405020304" charset="0"/>
              </a:rPr>
              <a:t>B: Yes, it is.</a:t>
            </a:r>
            <a:endParaRPr lang="en-US" altLang="zh-CN" sz="2550">
              <a:latin typeface="Times New Roman" panose="02020603050405020304" charset="0"/>
              <a:cs typeface="Times New Roman" panose="02020603050405020304" charset="0"/>
            </a:endParaRPr>
          </a:p>
          <a:p>
            <a:pPr marL="446405" indent="-446405"/>
            <a:r>
              <a:rPr lang="en-US" altLang="zh-CN" sz="2550">
                <a:latin typeface="Times New Roman" panose="02020603050405020304" charset="0"/>
                <a:cs typeface="Times New Roman" panose="02020603050405020304" charset="0"/>
              </a:rPr>
              <a:t>A: And is that ruler yours?</a:t>
            </a:r>
            <a:endParaRPr lang="en-US" altLang="zh-CN" sz="2550">
              <a:latin typeface="Times New Roman" panose="02020603050405020304" charset="0"/>
              <a:cs typeface="Times New Roman" panose="02020603050405020304" charset="0"/>
            </a:endParaRPr>
          </a:p>
          <a:p>
            <a:pPr marL="446405" indent="-446405"/>
            <a:r>
              <a:rPr lang="en-US" altLang="zh-CN" sz="2550">
                <a:latin typeface="Times New Roman" panose="02020603050405020304" charset="0"/>
                <a:cs typeface="Times New Roman" panose="02020603050405020304" charset="0"/>
              </a:rPr>
              <a:t>B: (2)______ It's Simon's.</a:t>
            </a:r>
            <a:endParaRPr lang="en-US" altLang="zh-CN" sz="2550">
              <a:latin typeface="Times New Roman" panose="02020603050405020304" charset="0"/>
              <a:ea typeface="Times New Roman" panose="02020603050405020304" charset="0"/>
            </a:endParaRPr>
          </a:p>
        </p:txBody>
      </p:sp>
      <p:sp>
        <p:nvSpPr>
          <p:cNvPr id="101379" name="矩形 101378"/>
          <p:cNvSpPr/>
          <p:nvPr>
            <p:custDataLst>
              <p:tags r:id="rId4"/>
            </p:custDataLst>
          </p:nvPr>
        </p:nvSpPr>
        <p:spPr>
          <a:xfrm>
            <a:off x="4724400" y="2724150"/>
            <a:ext cx="416560" cy="483235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D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101380" name="矩形 101379"/>
          <p:cNvSpPr/>
          <p:nvPr>
            <p:custDataLst>
              <p:tags r:id="rId5"/>
            </p:custDataLst>
          </p:nvPr>
        </p:nvSpPr>
        <p:spPr>
          <a:xfrm>
            <a:off x="2666841" y="3943509"/>
            <a:ext cx="416560" cy="483235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A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101381" name="矩形 101380"/>
          <p:cNvSpPr/>
          <p:nvPr>
            <p:custDataLst>
              <p:tags r:id="rId6"/>
            </p:custDataLst>
          </p:nvPr>
        </p:nvSpPr>
        <p:spPr>
          <a:xfrm>
            <a:off x="1331119" y="1433513"/>
            <a:ext cx="6426994" cy="1476375"/>
          </a:xfrm>
          <a:prstGeom prst="rect">
            <a:avLst/>
          </a:prstGeom>
          <a:solidFill>
            <a:srgbClr val="CCFFCC">
              <a:alpha val="85001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250">
                <a:latin typeface="Times New Roman" panose="02020603050405020304" charset="0"/>
              </a:rPr>
              <a:t>A. No, it isn't.            B. Thank you.</a:t>
            </a:r>
            <a:endParaRPr lang="en-US" altLang="zh-CN" sz="2250">
              <a:latin typeface="Times New Roman" panose="02020603050405020304" charset="0"/>
            </a:endParaRPr>
          </a:p>
          <a:p>
            <a:pPr>
              <a:lnSpc>
                <a:spcPct val="100000"/>
              </a:lnSpc>
            </a:pPr>
            <a:r>
              <a:rPr lang="en-US" altLang="zh-CN" sz="2250">
                <a:latin typeface="Times New Roman" panose="02020603050405020304" charset="0"/>
              </a:rPr>
              <a:t>C. How are you?       D. Is this your pen?</a:t>
            </a:r>
            <a:endParaRPr lang="en-US" altLang="zh-CN" sz="2250">
              <a:latin typeface="Times New Roman" panose="02020603050405020304" charset="0"/>
            </a:endParaRPr>
          </a:p>
          <a:p>
            <a:pPr>
              <a:lnSpc>
                <a:spcPct val="100000"/>
              </a:lnSpc>
            </a:pPr>
            <a:r>
              <a:rPr lang="en-US" altLang="zh-CN" sz="2250">
                <a:latin typeface="Times New Roman" panose="02020603050405020304" charset="0"/>
              </a:rPr>
              <a:t>E. My name's Lily.   F. What about this pencil box?</a:t>
            </a:r>
            <a:endParaRPr lang="en-US" altLang="zh-CN" sz="2250">
              <a:latin typeface="Times New Roman" panose="02020603050405020304" charset="0"/>
            </a:endParaRPr>
          </a:p>
          <a:p>
            <a:pPr>
              <a:lnSpc>
                <a:spcPct val="100000"/>
              </a:lnSpc>
            </a:pPr>
            <a:r>
              <a:rPr lang="en-US" altLang="zh-CN" sz="2250">
                <a:latin typeface="Times New Roman" panose="02020603050405020304" charset="0"/>
              </a:rPr>
              <a:t>G. What's in your pencil box?</a:t>
            </a:r>
            <a:endParaRPr lang="en-US" altLang="zh-CN" sz="2250">
              <a:latin typeface="Times New Roman" panose="02020603050405020304" charset="0"/>
            </a:endParaRPr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13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138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102402" name="矩形 102401"/>
          <p:cNvSpPr/>
          <p:nvPr>
            <p:custDataLst>
              <p:tags r:id="rId3"/>
            </p:custDataLst>
          </p:nvPr>
        </p:nvSpPr>
        <p:spPr>
          <a:xfrm>
            <a:off x="1654969" y="1530430"/>
            <a:ext cx="5994797" cy="3451860"/>
          </a:xfrm>
          <a:prstGeom prst="rect">
            <a:avLst/>
          </a:prstGeom>
          <a:noFill/>
          <a:ln w="9525">
            <a:noFill/>
          </a:ln>
        </p:spPr>
        <p:txBody>
          <a:bodyPr lIns="0" tIns="0" rIns="0" bIns="0" anchor="ctr" anchorCtr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6405" indent="-446405">
              <a:lnSpc>
                <a:spcPct val="110000"/>
              </a:lnSpc>
            </a:pPr>
            <a:r>
              <a:rPr lang="en-US" altLang="zh-CN" sz="2550">
                <a:latin typeface="Times New Roman" panose="02020603050405020304" charset="0"/>
                <a:cs typeface="Times New Roman" panose="02020603050405020304" charset="0"/>
              </a:rPr>
              <a:t>A: (3)______</a:t>
            </a:r>
            <a:endParaRPr lang="en-US" altLang="zh-CN" sz="2550">
              <a:latin typeface="Times New Roman" panose="02020603050405020304" charset="0"/>
              <a:cs typeface="Times New Roman" panose="02020603050405020304" charset="0"/>
            </a:endParaRPr>
          </a:p>
          <a:p>
            <a:pPr marL="446405" indent="-446405">
              <a:lnSpc>
                <a:spcPct val="110000"/>
              </a:lnSpc>
            </a:pPr>
            <a:r>
              <a:rPr lang="en-US" altLang="zh-CN" sz="2550">
                <a:latin typeface="Times New Roman" panose="02020603050405020304" charset="0"/>
                <a:cs typeface="Times New Roman" panose="02020603050405020304" charset="0"/>
              </a:rPr>
              <a:t>B: It's the same (</a:t>
            </a:r>
            <a:r>
              <a:rPr lang="zh-CN" altLang="en-US" sz="2550">
                <a:latin typeface="Times New Roman" panose="02020603050405020304" charset="0"/>
                <a:cs typeface="Times New Roman" panose="02020603050405020304" charset="0"/>
              </a:rPr>
              <a:t>相同的</a:t>
            </a:r>
            <a:r>
              <a:rPr lang="en-US" altLang="zh-CN" sz="2550">
                <a:latin typeface="Times New Roman" panose="02020603050405020304" charset="0"/>
                <a:cs typeface="Times New Roman" panose="02020603050405020304" charset="0"/>
              </a:rPr>
              <a:t>) as mine. Oh ... Mine isn't in my bag.</a:t>
            </a:r>
            <a:endParaRPr lang="en-US" altLang="zh-CN" sz="2550">
              <a:latin typeface="Times New Roman" panose="02020603050405020304" charset="0"/>
              <a:cs typeface="Times New Roman" panose="02020603050405020304" charset="0"/>
            </a:endParaRPr>
          </a:p>
          <a:p>
            <a:pPr marL="446405" indent="-446405">
              <a:lnSpc>
                <a:spcPct val="110000"/>
              </a:lnSpc>
            </a:pPr>
            <a:r>
              <a:rPr lang="en-US" altLang="zh-CN" sz="2550">
                <a:latin typeface="Times New Roman" panose="02020603050405020304" charset="0"/>
                <a:cs typeface="Times New Roman" panose="02020603050405020304" charset="0"/>
              </a:rPr>
              <a:t>A: (4)______</a:t>
            </a:r>
            <a:endParaRPr lang="en-US" altLang="zh-CN" sz="2550">
              <a:latin typeface="Times New Roman" panose="02020603050405020304" charset="0"/>
              <a:cs typeface="Times New Roman" panose="02020603050405020304" charset="0"/>
            </a:endParaRPr>
          </a:p>
          <a:p>
            <a:pPr marL="446405" indent="-446405">
              <a:lnSpc>
                <a:spcPct val="110000"/>
              </a:lnSpc>
            </a:pPr>
            <a:r>
              <a:rPr lang="en-US" altLang="zh-CN" sz="2550">
                <a:latin typeface="Times New Roman" panose="02020603050405020304" charset="0"/>
                <a:cs typeface="Times New Roman" panose="02020603050405020304" charset="0"/>
              </a:rPr>
              <a:t>B: A yellow ruler and two green pencils.</a:t>
            </a:r>
            <a:endParaRPr lang="en-US" altLang="zh-CN" sz="2550">
              <a:latin typeface="Times New Roman" panose="02020603050405020304" charset="0"/>
              <a:cs typeface="Times New Roman" panose="02020603050405020304" charset="0"/>
            </a:endParaRPr>
          </a:p>
          <a:p>
            <a:pPr marL="446405" indent="-446405">
              <a:lnSpc>
                <a:spcPct val="110000"/>
              </a:lnSpc>
            </a:pPr>
            <a:r>
              <a:rPr lang="en-US" altLang="zh-CN" sz="2550">
                <a:latin typeface="Times New Roman" panose="02020603050405020304" charset="0"/>
                <a:cs typeface="Times New Roman" panose="02020603050405020304" charset="0"/>
              </a:rPr>
              <a:t>A: This is your pencil box.</a:t>
            </a:r>
            <a:endParaRPr lang="en-US" altLang="zh-CN" sz="2550">
              <a:latin typeface="Times New Roman" panose="02020603050405020304" charset="0"/>
              <a:cs typeface="Times New Roman" panose="02020603050405020304" charset="0"/>
            </a:endParaRPr>
          </a:p>
          <a:p>
            <a:pPr marL="446405" indent="-446405">
              <a:lnSpc>
                <a:spcPct val="110000"/>
              </a:lnSpc>
            </a:pPr>
            <a:r>
              <a:rPr lang="en-US" altLang="zh-CN" sz="2550">
                <a:latin typeface="Times New Roman" panose="02020603050405020304" charset="0"/>
                <a:cs typeface="Times New Roman" panose="02020603050405020304" charset="0"/>
              </a:rPr>
              <a:t>B: (5)______</a:t>
            </a:r>
            <a:endParaRPr lang="en-US" altLang="zh-CN" sz="2550">
              <a:latin typeface="Times New Roman" panose="02020603050405020304" charset="0"/>
              <a:cs typeface="Times New Roman" panose="02020603050405020304" charset="0"/>
            </a:endParaRPr>
          </a:p>
          <a:p>
            <a:pPr marL="446405" indent="-446405">
              <a:lnSpc>
                <a:spcPct val="110000"/>
              </a:lnSpc>
            </a:pPr>
            <a:r>
              <a:rPr lang="en-US" altLang="zh-CN" sz="2550">
                <a:latin typeface="Times New Roman" panose="02020603050405020304" charset="0"/>
                <a:cs typeface="Times New Roman" panose="02020603050405020304" charset="0"/>
              </a:rPr>
              <a:t>A: Not at all (</a:t>
            </a:r>
            <a:r>
              <a:rPr lang="zh-CN" altLang="en-US" sz="2550">
                <a:latin typeface="Times New Roman" panose="02020603050405020304" charset="0"/>
                <a:cs typeface="Times New Roman" panose="02020603050405020304" charset="0"/>
              </a:rPr>
              <a:t>别客气</a:t>
            </a:r>
            <a:r>
              <a:rPr lang="en-US" altLang="zh-CN" sz="2550">
                <a:latin typeface="Times New Roman" panose="02020603050405020304" charset="0"/>
                <a:cs typeface="Times New Roman" panose="02020603050405020304" charset="0"/>
              </a:rPr>
              <a:t>). </a:t>
            </a:r>
            <a:endParaRPr lang="en-US" altLang="zh-CN" sz="2550">
              <a:latin typeface="Times New Roman" panose="02020603050405020304" charset="0"/>
              <a:ea typeface="Times New Roman" panose="02020603050405020304" charset="0"/>
            </a:endParaRPr>
          </a:p>
        </p:txBody>
      </p:sp>
      <p:sp>
        <p:nvSpPr>
          <p:cNvPr id="102403" name="矩形 102402"/>
          <p:cNvSpPr/>
          <p:nvPr>
            <p:custDataLst>
              <p:tags r:id="rId4"/>
            </p:custDataLst>
          </p:nvPr>
        </p:nvSpPr>
        <p:spPr>
          <a:xfrm>
            <a:off x="1331119" y="141685"/>
            <a:ext cx="6426994" cy="1476375"/>
          </a:xfrm>
          <a:prstGeom prst="rect">
            <a:avLst/>
          </a:prstGeom>
          <a:solidFill>
            <a:srgbClr val="CCFFCC">
              <a:alpha val="85001"/>
            </a:srgbClr>
          </a:solidFill>
          <a:ln w="9525" cap="flat" cmpd="sng">
            <a:solidFill>
              <a:schemeClr val="tx1"/>
            </a:solidFill>
            <a:prstDash val="solid"/>
            <a:miter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250">
                <a:latin typeface="Times New Roman" panose="02020603050405020304" charset="0"/>
              </a:rPr>
              <a:t>A. No, it isn't.            B. Thank you.</a:t>
            </a:r>
            <a:endParaRPr lang="en-US" altLang="zh-CN" sz="2250">
              <a:latin typeface="Times New Roman" panose="02020603050405020304" charset="0"/>
            </a:endParaRPr>
          </a:p>
          <a:p>
            <a:pPr>
              <a:lnSpc>
                <a:spcPct val="100000"/>
              </a:lnSpc>
            </a:pPr>
            <a:r>
              <a:rPr lang="en-US" altLang="zh-CN" sz="2250">
                <a:latin typeface="Times New Roman" panose="02020603050405020304" charset="0"/>
              </a:rPr>
              <a:t>C. How are you?       D. Is this your pen?</a:t>
            </a:r>
            <a:endParaRPr lang="en-US" altLang="zh-CN" sz="2250">
              <a:latin typeface="Times New Roman" panose="02020603050405020304" charset="0"/>
            </a:endParaRPr>
          </a:p>
          <a:p>
            <a:pPr>
              <a:lnSpc>
                <a:spcPct val="100000"/>
              </a:lnSpc>
            </a:pPr>
            <a:r>
              <a:rPr lang="en-US" altLang="zh-CN" sz="2250">
                <a:latin typeface="Times New Roman" panose="02020603050405020304" charset="0"/>
              </a:rPr>
              <a:t>E. My name's Lily.   F. What about this pencil box?</a:t>
            </a:r>
            <a:endParaRPr lang="en-US" altLang="zh-CN" sz="2250">
              <a:latin typeface="Times New Roman" panose="02020603050405020304" charset="0"/>
            </a:endParaRPr>
          </a:p>
          <a:p>
            <a:pPr>
              <a:lnSpc>
                <a:spcPct val="100000"/>
              </a:lnSpc>
            </a:pPr>
            <a:r>
              <a:rPr lang="en-US" altLang="zh-CN" sz="2250">
                <a:latin typeface="Times New Roman" panose="02020603050405020304" charset="0"/>
              </a:rPr>
              <a:t>G. What's in your pencil box?</a:t>
            </a:r>
            <a:endParaRPr lang="en-US" altLang="zh-CN" sz="2250">
              <a:latin typeface="Times New Roman" panose="02020603050405020304" charset="0"/>
            </a:endParaRPr>
          </a:p>
        </p:txBody>
      </p:sp>
      <p:sp>
        <p:nvSpPr>
          <p:cNvPr id="102404" name="矩形 102403"/>
          <p:cNvSpPr/>
          <p:nvPr>
            <p:custDataLst>
              <p:tags r:id="rId5"/>
            </p:custDataLst>
          </p:nvPr>
        </p:nvSpPr>
        <p:spPr>
          <a:xfrm>
            <a:off x="2574131" y="1532414"/>
            <a:ext cx="363220" cy="483235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F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102405" name="矩形 102404"/>
          <p:cNvSpPr/>
          <p:nvPr>
            <p:custDataLst>
              <p:tags r:id="rId6"/>
            </p:custDataLst>
          </p:nvPr>
        </p:nvSpPr>
        <p:spPr>
          <a:xfrm>
            <a:off x="2574131" y="2749233"/>
            <a:ext cx="416560" cy="483235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G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102406" name="矩形 102405"/>
          <p:cNvSpPr/>
          <p:nvPr>
            <p:custDataLst>
              <p:tags r:id="rId7"/>
            </p:custDataLst>
          </p:nvPr>
        </p:nvSpPr>
        <p:spPr>
          <a:xfrm>
            <a:off x="2627710" y="4124405"/>
            <a:ext cx="398780" cy="483235"/>
          </a:xfrm>
          <a:prstGeom prst="rect">
            <a:avLst/>
          </a:prstGeom>
          <a:noFill/>
          <a:ln w="9525">
            <a:noFill/>
          </a:ln>
        </p:spPr>
        <p:txBody>
          <a:bodyPr wrap="none" anchor="ctr" anchorCtr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B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>
    <p:diamond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10240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10240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10240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479275" name="Group 43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445988" y="1123988"/>
          <a:ext cx="8252024" cy="3491803"/>
        </p:xfrm>
        <a:graphic>
          <a:graphicData uri="http://schemas.openxmlformats.org/drawingml/2006/table">
            <a:tbl>
              <a:tblPr/>
              <a:tblGrid>
                <a:gridCol w="3120319"/>
                <a:gridCol w="5131705"/>
              </a:tblGrid>
              <a:tr h="451083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16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14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12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Times New Roman" panose="02020603050405020304" charset="0"/>
                          <a:ea typeface="宋体" panose="02010600030101010101" pitchFamily="2" charset="-122"/>
                        </a:rPr>
                        <a:t>Questions </a:t>
                      </a:r>
                      <a:endParaRPr kumimoji="1" lang="en-US" altLang="zh-CN" sz="2000" b="1" i="0" u="none" strike="noStrike" cap="none" normalizeH="0" baseline="0">
                        <a:ln>
                          <a:noFill/>
                        </a:ln>
                        <a:solidFill>
                          <a:srgbClr val="000066"/>
                        </a:solidFill>
                        <a:effectLst/>
                        <a:latin typeface="Times New Roman" panose="02020603050405020304" charset="0"/>
                        <a:ea typeface="宋体" panose="02010600030101010101" pitchFamily="2" charset="-122"/>
                      </a:endParaRPr>
                    </a:p>
                  </a:txBody>
                  <a:tcPr marL="80353" marR="80353" marT="41783" marB="4178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16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14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12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en-US" altLang="zh-CN" sz="2000" b="1" i="0" u="none" strike="noStrike" cap="none" normalizeH="0" baseline="0">
                          <a:ln>
                            <a:noFill/>
                          </a:ln>
                          <a:solidFill>
                            <a:srgbClr val="000066"/>
                          </a:solidFill>
                          <a:effectLst/>
                          <a:latin typeface="Times New Roman" panose="02020603050405020304" charset="0"/>
                          <a:ea typeface="宋体" panose="02010600030101010101" pitchFamily="2" charset="-122"/>
                        </a:rPr>
                        <a:t>Answers </a:t>
                      </a:r>
                      <a:endParaRPr kumimoji="1" lang="en-US" altLang="zh-CN" sz="2000" b="1" i="0" u="none" strike="noStrike" cap="none" normalizeH="0" baseline="0">
                        <a:ln>
                          <a:noFill/>
                        </a:ln>
                        <a:solidFill>
                          <a:srgbClr val="000066"/>
                        </a:solidFill>
                        <a:effectLst/>
                        <a:latin typeface="Times New Roman" panose="02020603050405020304" charset="0"/>
                        <a:ea typeface="宋体" panose="02010600030101010101" pitchFamily="2" charset="-122"/>
                      </a:endParaRPr>
                    </a:p>
                  </a:txBody>
                  <a:tcPr marL="80353" marR="80353" marT="41783" marB="4178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08144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16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14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12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charset="0"/>
                          <a:ea typeface="宋体" panose="02010600030101010101" pitchFamily="2" charset="-122"/>
                        </a:rPr>
                        <a:t>Is this your pencil?</a:t>
                      </a:r>
                      <a:endParaRPr kumimoji="1" lang="en-US" altLang="zh-CN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charset="0"/>
                        <a:ea typeface="宋体" panose="02010600030101010101" pitchFamily="2" charset="-122"/>
                      </a:endParaRPr>
                    </a:p>
                  </a:txBody>
                  <a:tcPr marL="80353" marR="80353" marT="41783" marB="4178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indent="355600">
                        <a:spcBef>
                          <a:spcPct val="20000"/>
                        </a:spcBef>
                        <a:defRPr kumimoji="1" sz="16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1pPr>
                      <a:lvl2pPr marL="624205">
                        <a:spcBef>
                          <a:spcPct val="20000"/>
                        </a:spcBef>
                        <a:defRPr kumimoji="1" sz="14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12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charset="0"/>
                          <a:ea typeface="宋体" panose="02010600030101010101" pitchFamily="2" charset="-122"/>
                        </a:rPr>
                        <a:t>Yes, it is. It’s mine./ No, it isn’t. It’s hers. </a:t>
                      </a:r>
                      <a:endParaRPr kumimoji="1" lang="en-US" altLang="zh-CN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charset="0"/>
                        <a:ea typeface="宋体" panose="02010600030101010101" pitchFamily="2" charset="-122"/>
                      </a:endParaRPr>
                    </a:p>
                  </a:txBody>
                  <a:tcPr marL="80353" marR="80353" marT="41783" marB="4178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08144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16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14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12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charset="0"/>
                          <a:ea typeface="宋体" panose="02010600030101010101" pitchFamily="2" charset="-122"/>
                        </a:rPr>
                        <a:t>Is this his green pen?</a:t>
                      </a:r>
                      <a:endParaRPr kumimoji="1" lang="en-US" altLang="zh-CN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charset="0"/>
                        <a:ea typeface="宋体" panose="02010600030101010101" pitchFamily="2" charset="-122"/>
                      </a:endParaRPr>
                    </a:p>
                  </a:txBody>
                  <a:tcPr marL="80353" marR="80353" marT="41783" marB="4178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355600">
                        <a:spcBef>
                          <a:spcPct val="20000"/>
                        </a:spcBef>
                        <a:defRPr kumimoji="1" sz="16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1pPr>
                      <a:lvl2pPr marL="624205">
                        <a:spcBef>
                          <a:spcPct val="20000"/>
                        </a:spcBef>
                        <a:defRPr kumimoji="1" sz="14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12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charset="0"/>
                          <a:ea typeface="宋体" panose="02010600030101010101" pitchFamily="2" charset="-122"/>
                        </a:rPr>
                        <a:t>Yes, it is. / No, it isn’t. The blue pen is his.</a:t>
                      </a:r>
                      <a:endParaRPr kumimoji="1" lang="en-US" altLang="zh-CN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charset="0"/>
                        <a:ea typeface="宋体" panose="02010600030101010101" pitchFamily="2" charset="-122"/>
                      </a:endParaRPr>
                    </a:p>
                  </a:txBody>
                  <a:tcPr marL="80353" marR="80353" marT="41783" marB="4178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08144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16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14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12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charset="0"/>
                          <a:ea typeface="宋体" panose="02010600030101010101" pitchFamily="2" charset="-122"/>
                        </a:rPr>
                        <a:t>Is that your schoolbag?</a:t>
                      </a:r>
                      <a:endParaRPr kumimoji="1" lang="en-US" altLang="zh-CN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charset="0"/>
                        <a:ea typeface="宋体" panose="02010600030101010101" pitchFamily="2" charset="-122"/>
                      </a:endParaRPr>
                    </a:p>
                  </a:txBody>
                  <a:tcPr marL="80353" marR="80353" marT="41783" marB="4178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355600">
                        <a:spcBef>
                          <a:spcPct val="20000"/>
                        </a:spcBef>
                        <a:defRPr kumimoji="1" sz="16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1pPr>
                      <a:lvl2pPr marL="903605">
                        <a:spcBef>
                          <a:spcPct val="20000"/>
                        </a:spcBef>
                        <a:defRPr kumimoji="1" sz="14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2pPr>
                      <a:lvl3pPr marL="1082675">
                        <a:spcBef>
                          <a:spcPct val="20000"/>
                        </a:spcBef>
                        <a:defRPr kumimoji="1" sz="12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charset="0"/>
                          <a:ea typeface="宋体" panose="02010600030101010101" pitchFamily="2" charset="-122"/>
                        </a:rPr>
                        <a:t>Yes, it is. / No, it isn’t. It’s his.</a:t>
                      </a:r>
                      <a:endParaRPr kumimoji="1" lang="en-US" altLang="zh-CN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charset="0"/>
                        <a:ea typeface="宋体" panose="02010600030101010101" pitchFamily="2" charset="-122"/>
                      </a:endParaRPr>
                    </a:p>
                  </a:txBody>
                  <a:tcPr marL="80353" marR="80353" marT="41783" marB="4178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08144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16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14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12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charset="0"/>
                          <a:ea typeface="宋体" panose="02010600030101010101" pitchFamily="2" charset="-122"/>
                        </a:rPr>
                        <a:t>Are these your books?</a:t>
                      </a:r>
                      <a:endParaRPr kumimoji="1" lang="en-US" altLang="zh-CN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charset="0"/>
                        <a:ea typeface="宋体" panose="02010600030101010101" pitchFamily="2" charset="-122"/>
                      </a:endParaRPr>
                    </a:p>
                  </a:txBody>
                  <a:tcPr marL="80353" marR="80353" marT="41783" marB="4178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355600">
                        <a:spcBef>
                          <a:spcPct val="20000"/>
                        </a:spcBef>
                        <a:defRPr kumimoji="1" sz="16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1pPr>
                      <a:lvl2pPr marL="535305">
                        <a:spcBef>
                          <a:spcPct val="20000"/>
                        </a:spcBef>
                        <a:defRPr kumimoji="1" sz="14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12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charset="0"/>
                          <a:ea typeface="宋体" panose="02010600030101010101" pitchFamily="2" charset="-122"/>
                        </a:rPr>
                        <a:t>Yes, they are. / No, they aren’t. They’re hers.</a:t>
                      </a:r>
                      <a:endParaRPr kumimoji="1" lang="en-US" altLang="zh-CN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charset="0"/>
                        <a:ea typeface="宋体" panose="02010600030101010101" pitchFamily="2" charset="-122"/>
                      </a:endParaRPr>
                    </a:p>
                  </a:txBody>
                  <a:tcPr marL="80353" marR="80353" marT="41783" marB="4178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08144">
                <a:tc>
                  <a:txBody>
                    <a:bodyPr vert="horz" wrap="square"/>
                    <a:lstStyle>
                      <a:lvl1pPr>
                        <a:spcBef>
                          <a:spcPct val="20000"/>
                        </a:spcBef>
                        <a:defRPr kumimoji="1" sz="16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1pPr>
                      <a:lvl2pPr>
                        <a:spcBef>
                          <a:spcPct val="20000"/>
                        </a:spcBef>
                        <a:defRPr kumimoji="1" sz="14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12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charset="0"/>
                          <a:ea typeface="宋体" panose="02010600030101010101" pitchFamily="2" charset="-122"/>
                        </a:rPr>
                        <a:t>Are those her keys?</a:t>
                      </a:r>
                      <a:endParaRPr kumimoji="1" lang="en-US" altLang="zh-CN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charset="0"/>
                        <a:ea typeface="宋体" panose="02010600030101010101" pitchFamily="2" charset="-122"/>
                      </a:endParaRPr>
                    </a:p>
                  </a:txBody>
                  <a:tcPr marL="80353" marR="80353" marT="41783" marB="4178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 vert="horz" wrap="square"/>
                    <a:lstStyle>
                      <a:lvl1pPr marL="355600">
                        <a:spcBef>
                          <a:spcPct val="20000"/>
                        </a:spcBef>
                        <a:defRPr kumimoji="1" sz="16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1pPr>
                      <a:lvl2pPr marL="535305">
                        <a:spcBef>
                          <a:spcPct val="20000"/>
                        </a:spcBef>
                        <a:defRPr kumimoji="1" sz="14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2pPr>
                      <a:lvl3pPr>
                        <a:spcBef>
                          <a:spcPct val="20000"/>
                        </a:spcBef>
                        <a:defRPr kumimoji="1" sz="12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3pPr>
                      <a:lvl4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4pPr>
                      <a:lvl5pPr>
                        <a:spcBef>
                          <a:spcPct val="20000"/>
                        </a:spcBef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5pPr>
                      <a:lvl6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6pPr>
                      <a:lvl7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7pPr>
                      <a:lvl8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8pPr>
                      <a:lvl9pPr eaLnBrk="0" fontAlgn="base" hangingPunct="0">
                        <a:spcBef>
                          <a:spcPct val="20000"/>
                        </a:spcBef>
                        <a:spcAft>
                          <a:spcPct val="0"/>
                        </a:spcAft>
                        <a:defRPr kumimoji="1" sz="1000">
                          <a:solidFill>
                            <a:schemeClr val="tx1"/>
                          </a:solidFill>
                          <a:latin typeface="Times New Roman" panose="02020603050405020304" charset="0"/>
                          <a:ea typeface="宋体" panose="02010600030101010101" pitchFamily="2" charset="-122"/>
                        </a:defRPr>
                      </a:lvl9pPr>
                    </a:lstStyle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</a:pPr>
                      <a:r>
                        <a:rPr kumimoji="1" lang="en-US" altLang="zh-CN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anose="02020603050405020304" charset="0"/>
                          <a:ea typeface="宋体" panose="02010600030101010101" pitchFamily="2" charset="-122"/>
                        </a:rPr>
                        <a:t>Yes, they are. / No, they aren’t. They’re mine.</a:t>
                      </a:r>
                      <a:endParaRPr kumimoji="1" lang="en-US" altLang="zh-CN" sz="20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anose="02020603050405020304" charset="0"/>
                        <a:ea typeface="宋体" panose="02010600030101010101" pitchFamily="2" charset="-122"/>
                      </a:endParaRPr>
                    </a:p>
                  </a:txBody>
                  <a:tcPr marL="80353" marR="80353" marT="41783" marB="41783" anchor="ctr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sp>
        <p:nvSpPr>
          <p:cNvPr id="5" name="圆角矩形 16"/>
          <p:cNvSpPr>
            <a:spLocks noChangeArrowheads="1"/>
          </p:cNvSpPr>
          <p:nvPr>
            <p:custDataLst>
              <p:tags r:id="rId4"/>
            </p:custDataLst>
          </p:nvPr>
        </p:nvSpPr>
        <p:spPr bwMode="auto">
          <a:xfrm>
            <a:off x="333669" y="505753"/>
            <a:ext cx="2474982" cy="483783"/>
          </a:xfrm>
          <a:prstGeom prst="roundRect">
            <a:avLst>
              <a:gd name="adj" fmla="val 16667"/>
            </a:avLst>
          </a:prstGeom>
          <a:solidFill>
            <a:srgbClr val="FFC000"/>
          </a:solidFill>
          <a:ln>
            <a:noFill/>
          </a:ln>
          <a:effectLst>
            <a:outerShdw dist="38100" dir="2700000" algn="tl" rotWithShape="0">
              <a:srgbClr val="000000">
                <a:alpha val="39998"/>
              </a:srgbClr>
            </a:outerShdw>
          </a:effectLst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</a14:hiddenLine>
            </a:ext>
          </a:extLst>
        </p:spPr>
        <p:txBody>
          <a:bodyPr wrap="none" lIns="81635" tIns="40818" rIns="81635" bIns="40818" anchor="ctr"/>
          <a:lstStyle>
            <a:defPPr>
              <a:defRPr lang="en-US"/>
            </a:defPPr>
            <a:lvl1pPr algn="l" defTabSz="514350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1585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1pPr>
            <a:lvl2pPr marL="417830" indent="-160655" algn="l" defTabSz="514350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16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2pPr>
            <a:lvl3pPr marL="643255" indent="-128905" algn="l" defTabSz="514350" rtl="0" eaLnBrk="0" fontAlgn="base" hangingPunct="0">
              <a:spcBef>
                <a:spcPct val="20000"/>
              </a:spcBef>
              <a:spcAft>
                <a:spcPct val="0"/>
              </a:spcAft>
              <a:buChar char="•"/>
              <a:defRPr kumimoji="1" sz="14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3pPr>
            <a:lvl4pPr marL="900430" indent="-128905" algn="l" defTabSz="514350" rtl="0" eaLnBrk="0" fontAlgn="base" hangingPunct="0">
              <a:spcBef>
                <a:spcPct val="20000"/>
              </a:spcBef>
              <a:spcAft>
                <a:spcPct val="0"/>
              </a:spcAft>
              <a:buChar char="–"/>
              <a:defRPr kumimoji="1" sz="11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4pPr>
            <a:lvl5pPr marL="1157605" indent="-128905" algn="l" defTabSz="514350" rtl="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kumimoji="1" sz="11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5pPr>
            <a:lvl6pPr marL="1614805" indent="-128905" algn="l" defTabSz="51435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1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6pPr>
            <a:lvl7pPr marL="2072005" indent="-128905" algn="l" defTabSz="51435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1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7pPr>
            <a:lvl8pPr marL="2529205" indent="-128905" algn="l" defTabSz="51435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1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8pPr>
            <a:lvl9pPr marL="2986405" indent="-128905" algn="l" defTabSz="514350" rtl="0" eaLnBrk="0" fontAlgn="base" latinLnBrk="0" hangingPunct="0">
              <a:spcBef>
                <a:spcPct val="20000"/>
              </a:spcBef>
              <a:spcAft>
                <a:spcPct val="0"/>
              </a:spcAft>
              <a:buChar char="»"/>
              <a:defRPr kumimoji="1" sz="1100" kern="1200">
                <a:solidFill>
                  <a:schemeClr val="tx1"/>
                </a:solidFill>
                <a:latin typeface="Times New Roman" panose="0202060305040502030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US" altLang="zh-CN" sz="2220" b="1"/>
              <a:t>Grammar Focus</a:t>
            </a:r>
            <a:endParaRPr lang="en-US" altLang="zh-CN" sz="2220" b="1"/>
          </a:p>
        </p:txBody>
      </p:sp>
      <p:sp>
        <p:nvSpPr>
          <p:cNvPr id="2" name="矩形 1"/>
          <p:cNvSpPr/>
          <p:nvPr>
            <p:custDataLst>
              <p:tags r:id="rId5"/>
            </p:custDataLst>
          </p:nvPr>
        </p:nvSpPr>
        <p:spPr>
          <a:xfrm>
            <a:off x="3144368" y="514404"/>
            <a:ext cx="5923314" cy="40011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 b="1">
                <a:solidFill>
                  <a:srgbClr val="FF0000"/>
                </a:solidFill>
                <a:latin typeface="+mn-lt"/>
              </a:rPr>
              <a:t>it’s = it is     isn’t = is not     aren’t =are not</a:t>
            </a:r>
            <a:endParaRPr lang="zh-CN" altLang="en-US" sz="1800" b="1">
              <a:solidFill>
                <a:srgbClr val="FF0000"/>
              </a:solidFill>
              <a:latin typeface="+mn-lt"/>
            </a:endParaRPr>
          </a:p>
        </p:txBody>
      </p:sp>
      <p:pic>
        <p:nvPicPr>
          <p:cNvPr id="3" name="Picture 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>
            <a:off x="10388600" y="115443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>
    <p:fade/>
  </p:transition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5132" name="文本框 5131"/>
          <p:cNvSpPr txBox="1"/>
          <p:nvPr>
            <p:custDataLst>
              <p:tags r:id="rId3"/>
            </p:custDataLst>
          </p:nvPr>
        </p:nvSpPr>
        <p:spPr>
          <a:xfrm>
            <a:off x="2250281" y="1184672"/>
            <a:ext cx="5211366" cy="244538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eaLnBrk="0" hangingPunct="0">
              <a:buAutoNum type="arabicPeriod"/>
            </a:pPr>
            <a:r>
              <a:rPr lang="en-US" altLang="zh-CN" sz="2550">
                <a:latin typeface="Times New Roman" panose="02020603050405020304" charset="0"/>
              </a:rPr>
              <a:t> </a:t>
            </a:r>
            <a:r>
              <a:rPr lang="zh-CN" altLang="en-US" sz="2550">
                <a:latin typeface="Times New Roman" panose="02020603050405020304" charset="0"/>
              </a:rPr>
              <a:t>这是你的铅笔吗？</a:t>
            </a:r>
            <a:endParaRPr lang="zh-CN" altLang="en-US" sz="2550">
              <a:latin typeface="Times New Roman" panose="02020603050405020304" charset="0"/>
            </a:endParaRPr>
          </a:p>
          <a:p>
            <a:pPr marL="342900" indent="-342900" eaLnBrk="0" hangingPunct="0">
              <a:buNone/>
            </a:pPr>
            <a:r>
              <a:rPr lang="zh-CN" altLang="en-US" sz="2550">
                <a:latin typeface="Times New Roman" panose="02020603050405020304" charset="0"/>
              </a:rPr>
              <a:t>    </a:t>
            </a:r>
            <a:r>
              <a:rPr lang="en-US" altLang="zh-CN" sz="2550">
                <a:latin typeface="Times New Roman" panose="02020603050405020304" charset="0"/>
              </a:rPr>
              <a:t>__ ____ your pencil?</a:t>
            </a:r>
            <a:endParaRPr lang="en-US" altLang="zh-CN" sz="2550">
              <a:latin typeface="Times New Roman" panose="02020603050405020304" charset="0"/>
            </a:endParaRPr>
          </a:p>
          <a:p>
            <a:pPr marL="342900" indent="-342900" eaLnBrk="0" hangingPunct="0">
              <a:buNone/>
            </a:pPr>
            <a:r>
              <a:rPr lang="en-US" altLang="zh-CN" sz="2550">
                <a:latin typeface="Times New Roman" panose="02020603050405020304" charset="0"/>
              </a:rPr>
              <a:t>   </a:t>
            </a:r>
            <a:r>
              <a:rPr lang="zh-CN" altLang="en-US" sz="2550">
                <a:latin typeface="Times New Roman" panose="02020603050405020304" charset="0"/>
              </a:rPr>
              <a:t>是的。它是我的。</a:t>
            </a:r>
            <a:endParaRPr lang="zh-CN" altLang="en-US" sz="2550">
              <a:latin typeface="Times New Roman" panose="02020603050405020304" charset="0"/>
            </a:endParaRPr>
          </a:p>
          <a:p>
            <a:pPr marL="342900" indent="-342900" eaLnBrk="0" hangingPunct="0">
              <a:buNone/>
            </a:pPr>
            <a:r>
              <a:rPr lang="zh-CN" altLang="en-US" sz="2550">
                <a:latin typeface="Times New Roman" panose="02020603050405020304" charset="0"/>
              </a:rPr>
              <a:t>   </a:t>
            </a:r>
            <a:r>
              <a:rPr lang="en-US" altLang="zh-CN" sz="2550">
                <a:latin typeface="Times New Roman" panose="02020603050405020304" charset="0"/>
              </a:rPr>
              <a:t>Yes, ___ ___. It’s _____. </a:t>
            </a:r>
            <a:endParaRPr lang="en-US" altLang="zh-CN" sz="2550">
              <a:latin typeface="Times New Roman" panose="02020603050405020304" charset="0"/>
            </a:endParaRPr>
          </a:p>
          <a:p>
            <a:pPr marL="342900" indent="-342900" eaLnBrk="0" hangingPunct="0">
              <a:buNone/>
            </a:pPr>
            <a:r>
              <a:rPr lang="en-US" altLang="zh-CN" sz="2550">
                <a:latin typeface="Times New Roman" panose="02020603050405020304" charset="0"/>
              </a:rPr>
              <a:t>   </a:t>
            </a:r>
            <a:r>
              <a:rPr lang="zh-CN" altLang="en-US" sz="2550">
                <a:latin typeface="Times New Roman" panose="02020603050405020304" charset="0"/>
              </a:rPr>
              <a:t>不是。它是她的。</a:t>
            </a:r>
            <a:endParaRPr lang="zh-CN" altLang="en-US" sz="2550">
              <a:latin typeface="Times New Roman" panose="02020603050405020304" charset="0"/>
            </a:endParaRPr>
          </a:p>
          <a:p>
            <a:pPr marL="342900" indent="-342900" eaLnBrk="0" hangingPunct="0">
              <a:buNone/>
            </a:pPr>
            <a:r>
              <a:rPr lang="zh-CN" altLang="en-US" sz="2550">
                <a:latin typeface="Times New Roman" panose="02020603050405020304" charset="0"/>
              </a:rPr>
              <a:t>   </a:t>
            </a:r>
            <a:r>
              <a:rPr lang="en-US" altLang="zh-CN" sz="2550">
                <a:latin typeface="Times New Roman" panose="02020603050405020304" charset="0"/>
              </a:rPr>
              <a:t>No, __ _____. It’s _____. </a:t>
            </a:r>
            <a:endParaRPr lang="en-US" altLang="zh-CN" sz="2550">
              <a:latin typeface="Times New Roman" panose="02020603050405020304" charset="0"/>
            </a:endParaRPr>
          </a:p>
        </p:txBody>
      </p:sp>
      <p:sp>
        <p:nvSpPr>
          <p:cNvPr id="5129" name="文本框 5128"/>
          <p:cNvSpPr txBox="1"/>
          <p:nvPr>
            <p:custDataLst>
              <p:tags r:id="rId4"/>
            </p:custDataLst>
          </p:nvPr>
        </p:nvSpPr>
        <p:spPr>
          <a:xfrm>
            <a:off x="2627710" y="1580991"/>
            <a:ext cx="1176338" cy="4832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Is  this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5130" name="文本框 5129"/>
          <p:cNvSpPr txBox="1"/>
          <p:nvPr>
            <p:custDataLst>
              <p:tags r:id="rId5"/>
            </p:custDataLst>
          </p:nvPr>
        </p:nvSpPr>
        <p:spPr>
          <a:xfrm>
            <a:off x="4905137" y="2267188"/>
            <a:ext cx="928688" cy="4832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mine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5136" name="文本框 5135"/>
          <p:cNvSpPr txBox="1"/>
          <p:nvPr>
            <p:custDataLst>
              <p:tags r:id="rId6"/>
            </p:custDataLst>
          </p:nvPr>
        </p:nvSpPr>
        <p:spPr>
          <a:xfrm>
            <a:off x="3124280" y="3138805"/>
            <a:ext cx="1350169" cy="4832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</a:pPr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it  isn’t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5138" name="文本框 5137"/>
          <p:cNvSpPr txBox="1"/>
          <p:nvPr>
            <p:custDataLst>
              <p:tags r:id="rId7"/>
            </p:custDataLst>
          </p:nvPr>
        </p:nvSpPr>
        <p:spPr>
          <a:xfrm>
            <a:off x="3200480" y="2343309"/>
            <a:ext cx="1347788" cy="483235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</a:pPr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it     is 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5153" name="文本框 5152"/>
          <p:cNvSpPr txBox="1"/>
          <p:nvPr>
            <p:custDataLst>
              <p:tags r:id="rId8"/>
            </p:custDataLst>
          </p:nvPr>
        </p:nvSpPr>
        <p:spPr>
          <a:xfrm>
            <a:off x="1385888" y="681038"/>
            <a:ext cx="2783681" cy="4832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</a:pPr>
            <a:r>
              <a:rPr lang="zh-CN" altLang="en-US" sz="2550">
                <a:solidFill>
                  <a:srgbClr val="0000FF"/>
                </a:solidFill>
                <a:latin typeface="Times New Roman" panose="02020603050405020304" charset="0"/>
              </a:rPr>
              <a:t>一、重点句型。</a:t>
            </a:r>
            <a:endParaRPr lang="zh-CN" altLang="en-US" sz="2550">
              <a:solidFill>
                <a:srgbClr val="0000FF"/>
              </a:solidFill>
              <a:latin typeface="Times New Roman" panose="02020603050405020304" charset="0"/>
            </a:endParaRPr>
          </a:p>
        </p:txBody>
      </p:sp>
      <p:sp>
        <p:nvSpPr>
          <p:cNvPr id="5157" name="矩形 5156"/>
          <p:cNvSpPr/>
          <p:nvPr>
            <p:custDataLst>
              <p:tags r:id="rId9"/>
            </p:custDataLst>
          </p:nvPr>
        </p:nvSpPr>
        <p:spPr>
          <a:xfrm>
            <a:off x="5029359" y="3138567"/>
            <a:ext cx="721995" cy="483235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550">
                <a:solidFill>
                  <a:srgbClr val="FF0000"/>
                </a:solidFill>
                <a:latin typeface="Times New Roman" panose="02020603050405020304" charset="0"/>
              </a:rPr>
              <a:t>hers</a:t>
            </a:r>
            <a:endParaRPr lang="en-US" altLang="zh-CN" sz="255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51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51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5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500"/>
                                        <p:tgtEl>
                                          <p:spTgt spid="51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51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9" grpId="0"/>
      <p:bldP spid="5130" grpId="0"/>
      <p:bldP spid="5136" grpId="0"/>
      <p:bldP spid="5138" grpId="0"/>
      <p:bldP spid="515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4994" name="文本框 84993"/>
          <p:cNvSpPr txBox="1"/>
          <p:nvPr>
            <p:custDataLst>
              <p:tags r:id="rId3"/>
            </p:custDataLst>
          </p:nvPr>
        </p:nvSpPr>
        <p:spPr>
          <a:xfrm>
            <a:off x="1979930" y="834390"/>
            <a:ext cx="5728335" cy="267652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449580" indent="-449580" eaLnBrk="0" hangingPunct="0"/>
            <a:r>
              <a:rPr lang="en-US" altLang="zh-CN" sz="2800" b="1">
                <a:latin typeface="Times New Roman" panose="02020603050405020304" charset="0"/>
              </a:rPr>
              <a:t>2. </a:t>
            </a:r>
            <a:r>
              <a:rPr lang="zh-CN" altLang="en-US" sz="2800" b="1">
                <a:latin typeface="Times New Roman" panose="02020603050405020304" charset="0"/>
              </a:rPr>
              <a:t>这是他的绿色钢笔吗？ </a:t>
            </a:r>
            <a:endParaRPr lang="zh-CN" altLang="en-US" sz="2800" b="1">
              <a:latin typeface="Times New Roman" panose="02020603050405020304" charset="0"/>
            </a:endParaRPr>
          </a:p>
          <a:p>
            <a:pPr marL="449580" indent="-449580" eaLnBrk="0" hangingPunct="0"/>
            <a:r>
              <a:rPr lang="zh-CN" altLang="en-US" sz="2800" b="1">
                <a:latin typeface="Times New Roman" panose="02020603050405020304" charset="0"/>
              </a:rPr>
              <a:t>    </a:t>
            </a:r>
            <a:r>
              <a:rPr lang="en-US" altLang="zh-CN" sz="2800" b="1">
                <a:latin typeface="Times New Roman" panose="02020603050405020304" charset="0"/>
              </a:rPr>
              <a:t>___ this ___ green pen?</a:t>
            </a:r>
            <a:endParaRPr lang="en-US" altLang="zh-CN" sz="2800" b="1">
              <a:latin typeface="Times New Roman" panose="02020603050405020304" charset="0"/>
            </a:endParaRPr>
          </a:p>
          <a:p>
            <a:pPr marL="449580" indent="-449580" eaLnBrk="0" hangingPunct="0"/>
            <a:r>
              <a:rPr lang="en-US" altLang="zh-CN" sz="2800" b="1">
                <a:latin typeface="Times New Roman" panose="02020603050405020304" charset="0"/>
              </a:rPr>
              <a:t>    </a:t>
            </a:r>
            <a:r>
              <a:rPr lang="zh-CN" altLang="en-US" sz="2800" b="1">
                <a:latin typeface="Times New Roman" panose="02020603050405020304" charset="0"/>
              </a:rPr>
              <a:t>是的。</a:t>
            </a:r>
            <a:r>
              <a:rPr lang="en-US" altLang="zh-CN" sz="2800" b="1">
                <a:latin typeface="Times New Roman" panose="02020603050405020304" charset="0"/>
              </a:rPr>
              <a:t>/ </a:t>
            </a:r>
            <a:r>
              <a:rPr lang="zh-CN" altLang="en-US" sz="2800" b="1">
                <a:latin typeface="Times New Roman" panose="02020603050405020304" charset="0"/>
              </a:rPr>
              <a:t>不是。</a:t>
            </a:r>
            <a:endParaRPr lang="zh-CN" altLang="en-US" sz="2800" b="1">
              <a:latin typeface="Times New Roman" panose="02020603050405020304" charset="0"/>
            </a:endParaRPr>
          </a:p>
          <a:p>
            <a:pPr marL="449580" indent="-449580" eaLnBrk="0" hangingPunct="0"/>
            <a:r>
              <a:rPr lang="zh-CN" altLang="en-US" sz="2800" b="1">
                <a:latin typeface="Times New Roman" panose="02020603050405020304" charset="0"/>
              </a:rPr>
              <a:t>    </a:t>
            </a:r>
            <a:r>
              <a:rPr lang="en-US" altLang="zh-CN" sz="2800" b="1">
                <a:latin typeface="Times New Roman" panose="02020603050405020304" charset="0"/>
              </a:rPr>
              <a:t>Yes, ___ ___. / No, ___ _____. </a:t>
            </a:r>
            <a:endParaRPr lang="en-US" altLang="zh-CN" sz="2800" b="1">
              <a:latin typeface="Times New Roman" panose="02020603050405020304" charset="0"/>
            </a:endParaRPr>
          </a:p>
          <a:p>
            <a:pPr marL="449580" indent="-449580" eaLnBrk="0" hangingPunct="0"/>
            <a:r>
              <a:rPr lang="en-US" altLang="zh-CN" sz="2800" b="1">
                <a:latin typeface="Times New Roman" panose="02020603050405020304" charset="0"/>
              </a:rPr>
              <a:t>    </a:t>
            </a:r>
            <a:r>
              <a:rPr lang="zh-CN" altLang="en-US" sz="2800" b="1">
                <a:latin typeface="Times New Roman" panose="02020603050405020304" charset="0"/>
              </a:rPr>
              <a:t>蓝色的钢笔是他的。</a:t>
            </a:r>
            <a:endParaRPr lang="zh-CN" altLang="en-US" sz="2800" b="1">
              <a:latin typeface="Times New Roman" panose="02020603050405020304" charset="0"/>
            </a:endParaRPr>
          </a:p>
          <a:p>
            <a:pPr marL="449580" indent="-449580" eaLnBrk="0" hangingPunct="0"/>
            <a:r>
              <a:rPr lang="zh-CN" altLang="en-US" sz="2800" b="1">
                <a:latin typeface="Times New Roman" panose="02020603050405020304" charset="0"/>
              </a:rPr>
              <a:t>    </a:t>
            </a:r>
            <a:r>
              <a:rPr lang="en-US" altLang="zh-CN" sz="2800" b="1">
                <a:latin typeface="Times New Roman" panose="02020603050405020304" charset="0"/>
              </a:rPr>
              <a:t>The ____ ____ is _____. </a:t>
            </a:r>
            <a:endParaRPr lang="en-US" altLang="zh-CN" sz="2800" b="1">
              <a:latin typeface="Times New Roman" panose="02020603050405020304" charset="0"/>
            </a:endParaRPr>
          </a:p>
        </p:txBody>
      </p:sp>
      <p:sp>
        <p:nvSpPr>
          <p:cNvPr id="84997" name="文本框 84996"/>
          <p:cNvSpPr txBox="1"/>
          <p:nvPr>
            <p:custDataLst>
              <p:tags r:id="rId4"/>
            </p:custDataLst>
          </p:nvPr>
        </p:nvSpPr>
        <p:spPr>
          <a:xfrm>
            <a:off x="5181600" y="2115424"/>
            <a:ext cx="1620441" cy="3987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anose="02020603050405020304" charset="0"/>
              </a:rPr>
              <a:t>  it    isn’t</a:t>
            </a:r>
            <a:endParaRPr lang="en-US" altLang="zh-CN" sz="2000" b="1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84999" name="文本框 84998"/>
          <p:cNvSpPr txBox="1"/>
          <p:nvPr>
            <p:custDataLst>
              <p:tags r:id="rId5"/>
            </p:custDataLst>
          </p:nvPr>
        </p:nvSpPr>
        <p:spPr>
          <a:xfrm>
            <a:off x="3115866" y="2191306"/>
            <a:ext cx="1347788" cy="398780"/>
          </a:xfrm>
          <a:prstGeom prst="rect">
            <a:avLst/>
          </a:prstGeom>
          <a:noFill/>
          <a:ln w="9525">
            <a:noFill/>
          </a:ln>
        </p:spPr>
        <p:txBody>
          <a:bodyPr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anose="02020603050405020304" charset="0"/>
              </a:rPr>
              <a:t>it        is </a:t>
            </a:r>
            <a:endParaRPr lang="en-US" altLang="zh-CN" sz="2000" b="1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85000" name="文本框 84999"/>
          <p:cNvSpPr txBox="1"/>
          <p:nvPr>
            <p:custDataLst>
              <p:tags r:id="rId6"/>
            </p:custDataLst>
          </p:nvPr>
        </p:nvSpPr>
        <p:spPr>
          <a:xfrm>
            <a:off x="2357438" y="1359694"/>
            <a:ext cx="1890713" cy="3987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anose="02020603050405020304" charset="0"/>
              </a:rPr>
              <a:t> Is                his</a:t>
            </a:r>
            <a:endParaRPr lang="en-US" altLang="zh-CN" sz="2000" b="1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85004" name="文本框 85003"/>
          <p:cNvSpPr txBox="1"/>
          <p:nvPr>
            <p:custDataLst>
              <p:tags r:id="rId7"/>
            </p:custDataLst>
          </p:nvPr>
        </p:nvSpPr>
        <p:spPr>
          <a:xfrm>
            <a:off x="3124438" y="3105150"/>
            <a:ext cx="2862263" cy="3987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altLang="zh-CN" sz="2000" b="1">
                <a:solidFill>
                  <a:srgbClr val="FF0000"/>
                </a:solidFill>
                <a:latin typeface="Times New Roman" panose="02020603050405020304" charset="0"/>
              </a:rPr>
              <a:t>blue       pen        his</a:t>
            </a:r>
            <a:endParaRPr lang="en-US" altLang="zh-CN" sz="2000" b="1">
              <a:solidFill>
                <a:srgbClr val="FF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50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49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849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 nodeType="clickPar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0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850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  <p:bldP spid="84999" grpId="0"/>
      <p:bldP spid="85000" grpId="0"/>
      <p:bldP spid="8500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6018" name="文本框 86017"/>
          <p:cNvSpPr txBox="1"/>
          <p:nvPr>
            <p:custDataLst>
              <p:tags r:id="rId3"/>
            </p:custDataLst>
          </p:nvPr>
        </p:nvSpPr>
        <p:spPr>
          <a:xfrm>
            <a:off x="1925320" y="779780"/>
            <a:ext cx="7431405" cy="3046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marL="342900" indent="-342900" eaLnBrk="0" hangingPunct="0"/>
            <a:r>
              <a:rPr lang="en-US" altLang="zh-CN" sz="3200">
                <a:latin typeface="Times New Roman" panose="02020603050405020304" charset="0"/>
              </a:rPr>
              <a:t>3. </a:t>
            </a:r>
            <a:r>
              <a:rPr lang="zh-CN" altLang="en-US" sz="3200">
                <a:latin typeface="Times New Roman" panose="02020603050405020304" charset="0"/>
              </a:rPr>
              <a:t>那是你的书包吗？</a:t>
            </a:r>
            <a:endParaRPr lang="zh-CN" altLang="en-US" sz="3200">
              <a:latin typeface="Times New Roman" panose="02020603050405020304" charset="0"/>
            </a:endParaRPr>
          </a:p>
          <a:p>
            <a:pPr marL="342900" indent="-342900" eaLnBrk="0" hangingPunct="0"/>
            <a:r>
              <a:rPr lang="zh-CN" altLang="en-US" sz="3200">
                <a:latin typeface="Times New Roman" panose="02020603050405020304" charset="0"/>
              </a:rPr>
              <a:t>    </a:t>
            </a:r>
            <a:r>
              <a:rPr lang="en-US" altLang="zh-CN" sz="3200">
                <a:latin typeface="Times New Roman" panose="02020603050405020304" charset="0"/>
              </a:rPr>
              <a:t>__ ____ your schoolbag?</a:t>
            </a:r>
            <a:endParaRPr lang="en-US" altLang="zh-CN" sz="3200">
              <a:latin typeface="Times New Roman" panose="02020603050405020304" charset="0"/>
            </a:endParaRPr>
          </a:p>
          <a:p>
            <a:pPr marL="342900" indent="-342900"/>
            <a:r>
              <a:rPr lang="en-US" altLang="zh-CN" sz="3200">
                <a:latin typeface="Times New Roman" panose="02020603050405020304" charset="0"/>
              </a:rPr>
              <a:t>    </a:t>
            </a:r>
            <a:r>
              <a:rPr lang="zh-CN" altLang="en-US" sz="3200">
                <a:latin typeface="Times New Roman" panose="02020603050405020304" charset="0"/>
              </a:rPr>
              <a:t>是的。</a:t>
            </a:r>
            <a:endParaRPr lang="zh-CN" altLang="en-US" sz="3200">
              <a:latin typeface="Times New Roman" panose="02020603050405020304" charset="0"/>
            </a:endParaRPr>
          </a:p>
          <a:p>
            <a:pPr marL="342900" indent="-342900"/>
            <a:r>
              <a:rPr lang="zh-CN" altLang="en-US" sz="3200">
                <a:latin typeface="Times New Roman" panose="02020603050405020304" charset="0"/>
              </a:rPr>
              <a:t>    </a:t>
            </a:r>
            <a:r>
              <a:rPr lang="en-US" altLang="zh-CN" sz="3200">
                <a:latin typeface="Times New Roman" panose="02020603050405020304" charset="0"/>
              </a:rPr>
              <a:t>Yes, ___ ___. </a:t>
            </a:r>
            <a:endParaRPr lang="en-US" altLang="zh-CN" sz="3200">
              <a:latin typeface="Times New Roman" panose="02020603050405020304" charset="0"/>
            </a:endParaRPr>
          </a:p>
          <a:p>
            <a:pPr marL="342900" indent="-342900"/>
            <a:r>
              <a:rPr lang="en-US" altLang="zh-CN" sz="3200">
                <a:latin typeface="Times New Roman" panose="02020603050405020304" charset="0"/>
              </a:rPr>
              <a:t>    </a:t>
            </a:r>
            <a:r>
              <a:rPr lang="zh-CN" altLang="en-US" sz="3200">
                <a:latin typeface="Times New Roman" panose="02020603050405020304" charset="0"/>
              </a:rPr>
              <a:t>不是。是他的。</a:t>
            </a:r>
            <a:endParaRPr lang="zh-CN" altLang="en-US" sz="3200">
              <a:latin typeface="Times New Roman" panose="02020603050405020304" charset="0"/>
            </a:endParaRPr>
          </a:p>
          <a:p>
            <a:pPr marL="342900" indent="-342900"/>
            <a:r>
              <a:rPr lang="zh-CN" altLang="en-US" sz="3200">
                <a:latin typeface="Times New Roman" panose="02020603050405020304" charset="0"/>
              </a:rPr>
              <a:t>    </a:t>
            </a:r>
            <a:r>
              <a:rPr lang="en-US" altLang="zh-CN" sz="3200">
                <a:latin typeface="Times New Roman" panose="02020603050405020304" charset="0"/>
              </a:rPr>
              <a:t>No, __ ____.  _____ his.</a:t>
            </a:r>
            <a:endParaRPr lang="en-US" altLang="zh-CN" sz="3200">
              <a:latin typeface="Times New Roman" panose="02020603050405020304" charset="0"/>
            </a:endParaRPr>
          </a:p>
        </p:txBody>
      </p:sp>
      <p:sp>
        <p:nvSpPr>
          <p:cNvPr id="86020" name="文本框 86019"/>
          <p:cNvSpPr txBox="1"/>
          <p:nvPr>
            <p:custDataLst>
              <p:tags r:id="rId4"/>
            </p:custDataLst>
          </p:nvPr>
        </p:nvSpPr>
        <p:spPr>
          <a:xfrm>
            <a:off x="2302510" y="1319530"/>
            <a:ext cx="176339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</a:pPr>
            <a:r>
              <a:rPr lang="en-US" altLang="zh-CN" sz="3200">
                <a:solidFill>
                  <a:srgbClr val="FF0000"/>
                </a:solidFill>
                <a:latin typeface="Times New Roman" panose="02020603050405020304" charset="0"/>
              </a:rPr>
              <a:t>Is  that</a:t>
            </a:r>
            <a:endParaRPr lang="en-US" altLang="zh-CN" sz="320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86024" name="文本框 86023"/>
          <p:cNvSpPr txBox="1"/>
          <p:nvPr>
            <p:custDataLst>
              <p:tags r:id="rId5"/>
            </p:custDataLst>
          </p:nvPr>
        </p:nvSpPr>
        <p:spPr>
          <a:xfrm>
            <a:off x="3200400" y="2191385"/>
            <a:ext cx="176339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</a:pPr>
            <a:r>
              <a:rPr lang="en-US" altLang="zh-CN" sz="3200">
                <a:solidFill>
                  <a:srgbClr val="FF0000"/>
                </a:solidFill>
                <a:latin typeface="Times New Roman" panose="02020603050405020304" charset="0"/>
              </a:rPr>
              <a:t>it      is</a:t>
            </a:r>
            <a:endParaRPr lang="en-US" altLang="zh-CN" sz="320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86025" name="文本框 86024"/>
          <p:cNvSpPr txBox="1"/>
          <p:nvPr>
            <p:custDataLst>
              <p:tags r:id="rId6"/>
            </p:custDataLst>
          </p:nvPr>
        </p:nvSpPr>
        <p:spPr>
          <a:xfrm>
            <a:off x="3124200" y="3181350"/>
            <a:ext cx="176339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</a:pPr>
            <a:r>
              <a:rPr lang="en-US" altLang="zh-CN" sz="3200">
                <a:solidFill>
                  <a:srgbClr val="FF0000"/>
                </a:solidFill>
                <a:latin typeface="Times New Roman" panose="02020603050405020304" charset="0"/>
              </a:rPr>
              <a:t>it  isn’t</a:t>
            </a:r>
            <a:endParaRPr lang="en-US" altLang="zh-CN" sz="320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86026" name="文本框 86025"/>
          <p:cNvSpPr txBox="1"/>
          <p:nvPr>
            <p:custDataLst>
              <p:tags r:id="rId7"/>
            </p:custDataLst>
          </p:nvPr>
        </p:nvSpPr>
        <p:spPr>
          <a:xfrm>
            <a:off x="4876800" y="3181350"/>
            <a:ext cx="100139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>
              <a:lnSpc>
                <a:spcPct val="100000"/>
              </a:lnSpc>
            </a:pPr>
            <a:r>
              <a:rPr lang="en-US" altLang="zh-CN" sz="3200">
                <a:solidFill>
                  <a:srgbClr val="FF0000"/>
                </a:solidFill>
                <a:latin typeface="Times New Roman" panose="02020603050405020304" charset="0"/>
              </a:rPr>
              <a:t>It’s</a:t>
            </a:r>
            <a:endParaRPr lang="en-US" altLang="zh-CN" sz="320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60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60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60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86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0" grpId="0"/>
      <p:bldP spid="86024" grpId="0"/>
      <p:bldP spid="86025" grpId="0"/>
      <p:bldP spid="86026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78852" name="矩形 78851"/>
          <p:cNvSpPr/>
          <p:nvPr>
            <p:custDataLst>
              <p:tags r:id="rId3"/>
            </p:custDataLst>
          </p:nvPr>
        </p:nvSpPr>
        <p:spPr>
          <a:xfrm>
            <a:off x="1645285" y="726440"/>
            <a:ext cx="6581140" cy="3046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latin typeface="Times New Roman" panose="02020603050405020304" charset="0"/>
              </a:rPr>
              <a:t>4. </a:t>
            </a:r>
            <a:r>
              <a:rPr lang="zh-CN" altLang="en-US" sz="3200">
                <a:latin typeface="Times New Roman" panose="02020603050405020304" charset="0"/>
              </a:rPr>
              <a:t>这些是你的书吗？</a:t>
            </a:r>
            <a:endParaRPr lang="zh-CN" altLang="en-US" sz="3200">
              <a:latin typeface="Times New Roman" panose="02020603050405020304" charset="0"/>
            </a:endParaRPr>
          </a:p>
          <a:p>
            <a:r>
              <a:rPr lang="zh-CN" altLang="en-US" sz="3200">
                <a:latin typeface="Times New Roman" panose="02020603050405020304" charset="0"/>
              </a:rPr>
              <a:t>    </a:t>
            </a:r>
            <a:r>
              <a:rPr lang="en-US" altLang="zh-CN" sz="3200">
                <a:latin typeface="Times New Roman" panose="02020603050405020304" charset="0"/>
              </a:rPr>
              <a:t>____ ______ your books?</a:t>
            </a:r>
            <a:endParaRPr lang="en-US" altLang="zh-CN" sz="3200">
              <a:latin typeface="Times New Roman" panose="02020603050405020304" charset="0"/>
            </a:endParaRPr>
          </a:p>
          <a:p>
            <a:r>
              <a:rPr lang="en-US" altLang="zh-CN" sz="3200">
                <a:latin typeface="Times New Roman" panose="02020603050405020304" charset="0"/>
              </a:rPr>
              <a:t>    </a:t>
            </a:r>
            <a:r>
              <a:rPr lang="zh-CN" altLang="en-US" sz="3200">
                <a:latin typeface="Times New Roman" panose="02020603050405020304" charset="0"/>
              </a:rPr>
              <a:t>是的。</a:t>
            </a:r>
            <a:endParaRPr lang="zh-CN" altLang="en-US" sz="3200">
              <a:latin typeface="Times New Roman" panose="02020603050405020304" charset="0"/>
            </a:endParaRPr>
          </a:p>
          <a:p>
            <a:r>
              <a:rPr lang="zh-CN" altLang="en-US" sz="3200">
                <a:latin typeface="Times New Roman" panose="02020603050405020304" charset="0"/>
              </a:rPr>
              <a:t>    </a:t>
            </a:r>
            <a:r>
              <a:rPr lang="en-US" altLang="zh-CN" sz="3200">
                <a:latin typeface="Times New Roman" panose="02020603050405020304" charset="0"/>
              </a:rPr>
              <a:t>Yes, ____ ____. </a:t>
            </a:r>
            <a:endParaRPr lang="en-US" altLang="zh-CN" sz="3200">
              <a:latin typeface="Times New Roman" panose="02020603050405020304" charset="0"/>
            </a:endParaRPr>
          </a:p>
          <a:p>
            <a:r>
              <a:rPr lang="en-US" altLang="zh-CN" sz="3200">
                <a:latin typeface="Times New Roman" panose="02020603050405020304" charset="0"/>
              </a:rPr>
              <a:t>    </a:t>
            </a:r>
            <a:r>
              <a:rPr lang="zh-CN" altLang="en-US" sz="3200">
                <a:latin typeface="Times New Roman" panose="02020603050405020304" charset="0"/>
              </a:rPr>
              <a:t>不是。它们是她的。</a:t>
            </a:r>
            <a:endParaRPr lang="zh-CN" altLang="en-US" sz="3200">
              <a:latin typeface="Times New Roman" panose="02020603050405020304" charset="0"/>
            </a:endParaRPr>
          </a:p>
          <a:p>
            <a:r>
              <a:rPr lang="zh-CN" altLang="en-US" sz="3200">
                <a:latin typeface="Times New Roman" panose="02020603050405020304" charset="0"/>
              </a:rPr>
              <a:t>    </a:t>
            </a:r>
            <a:r>
              <a:rPr lang="en-US" altLang="zh-CN" sz="3200">
                <a:latin typeface="Times New Roman" panose="02020603050405020304" charset="0"/>
              </a:rPr>
              <a:t>No, _____ ______. _______ hers.</a:t>
            </a:r>
            <a:endParaRPr lang="en-US" altLang="zh-CN" sz="3200">
              <a:latin typeface="Times New Roman" panose="02020603050405020304" charset="0"/>
            </a:endParaRPr>
          </a:p>
        </p:txBody>
      </p:sp>
      <p:sp>
        <p:nvSpPr>
          <p:cNvPr id="78853" name="文本框 78852"/>
          <p:cNvSpPr txBox="1"/>
          <p:nvPr>
            <p:custDataLst>
              <p:tags r:id="rId4"/>
            </p:custDataLst>
          </p:nvPr>
        </p:nvSpPr>
        <p:spPr>
          <a:xfrm>
            <a:off x="2044303" y="1212056"/>
            <a:ext cx="2041922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charset="0"/>
              </a:rPr>
              <a:t>Are   these</a:t>
            </a:r>
            <a:endParaRPr lang="en-US" altLang="zh-CN" sz="320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78854" name="文本框 78853"/>
          <p:cNvSpPr txBox="1"/>
          <p:nvPr>
            <p:custDataLst>
              <p:tags r:id="rId5"/>
            </p:custDataLst>
          </p:nvPr>
        </p:nvSpPr>
        <p:spPr>
          <a:xfrm>
            <a:off x="2986405" y="2184400"/>
            <a:ext cx="206565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charset="0"/>
              </a:rPr>
              <a:t>they  are</a:t>
            </a:r>
            <a:endParaRPr lang="en-US" altLang="zh-CN" sz="320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78855" name="文本框 78854"/>
          <p:cNvSpPr txBox="1"/>
          <p:nvPr>
            <p:custDataLst>
              <p:tags r:id="rId6"/>
            </p:custDataLst>
          </p:nvPr>
        </p:nvSpPr>
        <p:spPr>
          <a:xfrm>
            <a:off x="2681605" y="3156585"/>
            <a:ext cx="237045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charset="0"/>
              </a:rPr>
              <a:t>they     aren’t</a:t>
            </a:r>
            <a:endParaRPr lang="en-US" altLang="zh-CN" sz="320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78857" name="文本框 78856"/>
          <p:cNvSpPr txBox="1"/>
          <p:nvPr>
            <p:custDataLst>
              <p:tags r:id="rId7"/>
            </p:custDataLst>
          </p:nvPr>
        </p:nvSpPr>
        <p:spPr>
          <a:xfrm>
            <a:off x="5257800" y="3104912"/>
            <a:ext cx="1512094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charset="0"/>
              </a:rPr>
              <a:t>They’re</a:t>
            </a:r>
            <a:endParaRPr lang="en-US" altLang="zh-CN" sz="320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788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788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788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788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53" grpId="0"/>
      <p:bldP spid="78854" grpId="0"/>
      <p:bldP spid="78855" grpId="0"/>
      <p:bldP spid="78857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7042" name="矩形 87041"/>
          <p:cNvSpPr/>
          <p:nvPr>
            <p:custDataLst>
              <p:tags r:id="rId3"/>
            </p:custDataLst>
          </p:nvPr>
        </p:nvSpPr>
        <p:spPr>
          <a:xfrm>
            <a:off x="1656080" y="779780"/>
            <a:ext cx="6336030" cy="304609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latin typeface="Times New Roman" panose="02020603050405020304" charset="0"/>
              </a:rPr>
              <a:t>5. </a:t>
            </a:r>
            <a:r>
              <a:rPr lang="zh-CN" altLang="en-US" sz="3200">
                <a:latin typeface="Times New Roman" panose="02020603050405020304" charset="0"/>
              </a:rPr>
              <a:t>那些是她的钥匙吗？</a:t>
            </a:r>
            <a:endParaRPr lang="zh-CN" altLang="en-US" sz="3200">
              <a:latin typeface="Times New Roman" panose="02020603050405020304" charset="0"/>
            </a:endParaRPr>
          </a:p>
          <a:p>
            <a:r>
              <a:rPr lang="zh-CN" altLang="en-US" sz="3200">
                <a:latin typeface="Times New Roman" panose="02020603050405020304" charset="0"/>
              </a:rPr>
              <a:t>    </a:t>
            </a:r>
            <a:r>
              <a:rPr lang="en-US" altLang="zh-CN" sz="3200">
                <a:latin typeface="Times New Roman" panose="02020603050405020304" charset="0"/>
              </a:rPr>
              <a:t>____ _____ her _____?</a:t>
            </a:r>
            <a:endParaRPr lang="en-US" altLang="zh-CN" sz="3200">
              <a:latin typeface="Times New Roman" panose="02020603050405020304" charset="0"/>
            </a:endParaRPr>
          </a:p>
          <a:p>
            <a:r>
              <a:rPr lang="en-US" altLang="zh-CN" sz="3200">
                <a:latin typeface="Times New Roman" panose="02020603050405020304" charset="0"/>
              </a:rPr>
              <a:t>   </a:t>
            </a:r>
            <a:r>
              <a:rPr lang="zh-CN" altLang="en-US" sz="3200">
                <a:latin typeface="Times New Roman" panose="02020603050405020304" charset="0"/>
              </a:rPr>
              <a:t>是的。</a:t>
            </a:r>
            <a:endParaRPr lang="zh-CN" altLang="en-US" sz="3200">
              <a:latin typeface="Times New Roman" panose="02020603050405020304" charset="0"/>
            </a:endParaRPr>
          </a:p>
          <a:p>
            <a:r>
              <a:rPr lang="zh-CN" altLang="en-US" sz="3200">
                <a:latin typeface="Times New Roman" panose="02020603050405020304" charset="0"/>
              </a:rPr>
              <a:t>    </a:t>
            </a:r>
            <a:r>
              <a:rPr lang="en-US" altLang="zh-CN" sz="3200">
                <a:latin typeface="Times New Roman" panose="02020603050405020304" charset="0"/>
              </a:rPr>
              <a:t>Yes, ____ ____. </a:t>
            </a:r>
            <a:endParaRPr lang="en-US" altLang="zh-CN" sz="3200">
              <a:latin typeface="Times New Roman" panose="02020603050405020304" charset="0"/>
            </a:endParaRPr>
          </a:p>
          <a:p>
            <a:r>
              <a:rPr lang="en-US" altLang="zh-CN" sz="3200">
                <a:latin typeface="Times New Roman" panose="02020603050405020304" charset="0"/>
              </a:rPr>
              <a:t>    </a:t>
            </a:r>
            <a:r>
              <a:rPr lang="zh-CN" altLang="en-US" sz="3200">
                <a:latin typeface="Times New Roman" panose="02020603050405020304" charset="0"/>
              </a:rPr>
              <a:t>不是。它们是我的。</a:t>
            </a:r>
            <a:endParaRPr lang="zh-CN" altLang="en-US" sz="3200">
              <a:latin typeface="Times New Roman" panose="02020603050405020304" charset="0"/>
            </a:endParaRPr>
          </a:p>
          <a:p>
            <a:r>
              <a:rPr lang="zh-CN" altLang="en-US" sz="3200">
                <a:latin typeface="Times New Roman" panose="02020603050405020304" charset="0"/>
              </a:rPr>
              <a:t>    </a:t>
            </a:r>
            <a:r>
              <a:rPr lang="en-US" altLang="zh-CN" sz="3200">
                <a:latin typeface="Times New Roman" panose="02020603050405020304" charset="0"/>
              </a:rPr>
              <a:t>No, _____ ______. _______ mine.</a:t>
            </a:r>
            <a:endParaRPr lang="en-US" altLang="zh-CN" sz="3200">
              <a:latin typeface="Times New Roman" panose="02020603050405020304" charset="0"/>
            </a:endParaRPr>
          </a:p>
        </p:txBody>
      </p:sp>
      <p:sp>
        <p:nvSpPr>
          <p:cNvPr id="87044" name="文本框 87043"/>
          <p:cNvSpPr txBox="1"/>
          <p:nvPr>
            <p:custDataLst>
              <p:tags r:id="rId4"/>
            </p:custDataLst>
          </p:nvPr>
        </p:nvSpPr>
        <p:spPr>
          <a:xfrm>
            <a:off x="2895600" y="2191385"/>
            <a:ext cx="245427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charset="0"/>
              </a:rPr>
              <a:t>they   are</a:t>
            </a:r>
            <a:endParaRPr lang="en-US" altLang="zh-CN" sz="320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87045" name="文本框 87044"/>
          <p:cNvSpPr txBox="1"/>
          <p:nvPr>
            <p:custDataLst>
              <p:tags r:id="rId5"/>
            </p:custDataLst>
          </p:nvPr>
        </p:nvSpPr>
        <p:spPr>
          <a:xfrm>
            <a:off x="2627630" y="3209925"/>
            <a:ext cx="2454275" cy="583565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charset="0"/>
              </a:rPr>
              <a:t>they      aren’t</a:t>
            </a:r>
            <a:endParaRPr lang="en-US" altLang="zh-CN" sz="320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87046" name="文本框 87045"/>
          <p:cNvSpPr txBox="1"/>
          <p:nvPr>
            <p:custDataLst>
              <p:tags r:id="rId6"/>
            </p:custDataLst>
          </p:nvPr>
        </p:nvSpPr>
        <p:spPr>
          <a:xfrm>
            <a:off x="2056210" y="1265635"/>
            <a:ext cx="3650456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charset="0"/>
              </a:rPr>
              <a:t>Are  those         keys</a:t>
            </a:r>
            <a:endParaRPr lang="en-US" altLang="zh-CN" sz="320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87047" name="文本框 87046"/>
          <p:cNvSpPr txBox="1"/>
          <p:nvPr>
            <p:custDataLst>
              <p:tags r:id="rId7"/>
            </p:custDataLst>
          </p:nvPr>
        </p:nvSpPr>
        <p:spPr>
          <a:xfrm>
            <a:off x="5334159" y="3209925"/>
            <a:ext cx="1854994" cy="58356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3200">
                <a:solidFill>
                  <a:srgbClr val="FF0000"/>
                </a:solidFill>
                <a:latin typeface="Times New Roman" panose="02020603050405020304" charset="0"/>
              </a:rPr>
              <a:t>They’re</a:t>
            </a:r>
            <a:endParaRPr lang="en-US" altLang="zh-CN" sz="320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870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870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4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7" dur="500"/>
                                        <p:tgtEl>
                                          <p:spTgt spid="870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4" presetClass="entr" presetSubtype="10" dur="5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870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4" grpId="0"/>
      <p:bldP spid="87045" grpId="0"/>
      <p:bldP spid="87046" grpId="0"/>
      <p:bldP spid="8704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37899" name="文本框 37898"/>
          <p:cNvSpPr txBox="1"/>
          <p:nvPr>
            <p:custDataLst>
              <p:tags r:id="rId3"/>
            </p:custDataLst>
          </p:nvPr>
        </p:nvSpPr>
        <p:spPr>
          <a:xfrm>
            <a:off x="1439545" y="1443990"/>
            <a:ext cx="6932930" cy="1814830"/>
          </a:xfrm>
          <a:prstGeom prst="rect">
            <a:avLst/>
          </a:prstGeom>
          <a:noFill/>
          <a:ln w="9525">
            <a:noFill/>
          </a:ln>
        </p:spPr>
        <p:txBody>
          <a:bodyPr wrap="square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800">
                <a:latin typeface="Times New Roman" panose="02020603050405020304" charset="0"/>
              </a:rPr>
              <a:t>1. it is = ______         2. they are = _______</a:t>
            </a:r>
            <a:endParaRPr lang="en-US" altLang="zh-CN" sz="2800">
              <a:latin typeface="Times New Roman" panose="02020603050405020304" charset="0"/>
            </a:endParaRPr>
          </a:p>
          <a:p>
            <a:pPr eaLnBrk="0" hangingPunct="0"/>
            <a:r>
              <a:rPr lang="en-US" altLang="zh-CN" sz="2800">
                <a:latin typeface="Times New Roman" panose="02020603050405020304" charset="0"/>
              </a:rPr>
              <a:t>3. is not = _______    4. are not = _______</a:t>
            </a:r>
            <a:endParaRPr lang="en-US" altLang="zh-CN" sz="2800">
              <a:latin typeface="Times New Roman" panose="02020603050405020304" charset="0"/>
            </a:endParaRPr>
          </a:p>
          <a:p>
            <a:pPr eaLnBrk="0" hangingPunct="0"/>
            <a:r>
              <a:rPr lang="en-US" altLang="zh-CN" sz="2800">
                <a:latin typeface="Times New Roman" panose="02020603050405020304" charset="0"/>
              </a:rPr>
              <a:t>5. that is = _______   </a:t>
            </a:r>
            <a:endParaRPr lang="en-US" altLang="zh-CN" sz="2800">
              <a:latin typeface="Times New Roman" panose="02020603050405020304" charset="0"/>
            </a:endParaRPr>
          </a:p>
          <a:p>
            <a:pPr eaLnBrk="0" hangingPunct="0"/>
            <a:r>
              <a:rPr lang="en-US" altLang="zh-CN" sz="2800">
                <a:latin typeface="Times New Roman" panose="02020603050405020304" charset="0"/>
              </a:rPr>
              <a:t>6. name is = ________</a:t>
            </a:r>
            <a:endParaRPr lang="en-US" altLang="zh-CN" sz="2800">
              <a:latin typeface="Times New Roman" panose="02020603050405020304" charset="0"/>
            </a:endParaRPr>
          </a:p>
        </p:txBody>
      </p:sp>
      <p:sp>
        <p:nvSpPr>
          <p:cNvPr id="37900" name="文本框 37899"/>
          <p:cNvSpPr txBox="1"/>
          <p:nvPr>
            <p:custDataLst>
              <p:tags r:id="rId4"/>
            </p:custDataLst>
          </p:nvPr>
        </p:nvSpPr>
        <p:spPr>
          <a:xfrm>
            <a:off x="2952750" y="1414463"/>
            <a:ext cx="809625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</a:rPr>
              <a:t>it’s</a:t>
            </a:r>
            <a:endParaRPr lang="en-US" altLang="zh-CN" sz="280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37905" name="文本框 37904"/>
          <p:cNvSpPr txBox="1"/>
          <p:nvPr>
            <p:custDataLst>
              <p:tags r:id="rId5"/>
            </p:custDataLst>
          </p:nvPr>
        </p:nvSpPr>
        <p:spPr>
          <a:xfrm>
            <a:off x="1385888" y="735806"/>
            <a:ext cx="5779294" cy="95313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zh-CN" altLang="en-US" sz="2800">
                <a:solidFill>
                  <a:srgbClr val="0000FF"/>
                </a:solidFill>
                <a:latin typeface="Times New Roman" panose="02020603050405020304" charset="0"/>
              </a:rPr>
              <a:t>二、写出下列表达方式的缩写形式。</a:t>
            </a:r>
            <a:endParaRPr lang="zh-CN" altLang="en-US" sz="2800">
              <a:solidFill>
                <a:srgbClr val="0000FF"/>
              </a:solidFill>
              <a:latin typeface="Times New Roman" panose="02020603050405020304" charset="0"/>
            </a:endParaRPr>
          </a:p>
        </p:txBody>
      </p:sp>
      <p:sp>
        <p:nvSpPr>
          <p:cNvPr id="37906" name="文本框 37905"/>
          <p:cNvSpPr txBox="1"/>
          <p:nvPr>
            <p:custDataLst>
              <p:tags r:id="rId6"/>
            </p:custDataLst>
          </p:nvPr>
        </p:nvSpPr>
        <p:spPr>
          <a:xfrm>
            <a:off x="6409135" y="1383506"/>
            <a:ext cx="1403747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</a:rPr>
              <a:t>they’re</a:t>
            </a:r>
            <a:endParaRPr lang="en-US" altLang="zh-CN" sz="280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37907" name="文本框 37906"/>
          <p:cNvSpPr txBox="1"/>
          <p:nvPr>
            <p:custDataLst>
              <p:tags r:id="rId7"/>
            </p:custDataLst>
          </p:nvPr>
        </p:nvSpPr>
        <p:spPr>
          <a:xfrm>
            <a:off x="3059906" y="1955006"/>
            <a:ext cx="809625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</a:rPr>
              <a:t>isn’t</a:t>
            </a:r>
            <a:endParaRPr lang="en-US" altLang="zh-CN" sz="280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37908" name="文本框 37907"/>
          <p:cNvSpPr txBox="1"/>
          <p:nvPr>
            <p:custDataLst>
              <p:tags r:id="rId8"/>
            </p:custDataLst>
          </p:nvPr>
        </p:nvSpPr>
        <p:spPr>
          <a:xfrm>
            <a:off x="6353175" y="1955006"/>
            <a:ext cx="1134666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</a:rPr>
              <a:t>aren’t</a:t>
            </a:r>
            <a:endParaRPr lang="en-US" altLang="zh-CN" sz="280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37909" name="文本框 37908"/>
          <p:cNvSpPr txBox="1"/>
          <p:nvPr>
            <p:custDataLst>
              <p:tags r:id="rId9"/>
            </p:custDataLst>
          </p:nvPr>
        </p:nvSpPr>
        <p:spPr>
          <a:xfrm>
            <a:off x="3168253" y="2343626"/>
            <a:ext cx="1133475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</a:rPr>
              <a:t>that’s</a:t>
            </a:r>
            <a:endParaRPr lang="en-US" altLang="zh-CN" sz="280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37910" name="文本框 37909"/>
          <p:cNvSpPr txBox="1"/>
          <p:nvPr>
            <p:custDataLst>
              <p:tags r:id="rId10"/>
            </p:custDataLst>
          </p:nvPr>
        </p:nvSpPr>
        <p:spPr>
          <a:xfrm>
            <a:off x="3428841" y="2800191"/>
            <a:ext cx="1350169" cy="52197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800">
                <a:solidFill>
                  <a:srgbClr val="FF0000"/>
                </a:solidFill>
                <a:latin typeface="Times New Roman" panose="02020603050405020304" charset="0"/>
              </a:rPr>
              <a:t>name’s</a:t>
            </a:r>
            <a:endParaRPr lang="en-US" altLang="zh-CN" sz="280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</p:spTree>
  </p:cSld>
  <p:clrMapOvr>
    <a:masterClrMapping/>
  </p:clrMapOvr>
  <p:transition>
    <p:circl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79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379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79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79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379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9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2" dur="500"/>
                                        <p:tgtEl>
                                          <p:spTgt spid="379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900" grpId="0"/>
      <p:bldP spid="37906" grpId="0"/>
      <p:bldP spid="37907" grpId="0"/>
      <p:bldP spid="37908" grpId="0"/>
      <p:bldP spid="37909" grpId="0"/>
      <p:bldP spid="379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88078" name="文本框 88077"/>
          <p:cNvSpPr txBox="1"/>
          <p:nvPr>
            <p:custDataLst>
              <p:tags r:id="rId3"/>
            </p:custDataLst>
          </p:nvPr>
        </p:nvSpPr>
        <p:spPr>
          <a:xfrm>
            <a:off x="1735931" y="1545431"/>
            <a:ext cx="5913835" cy="706755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defTabSz="914400" eaLnBrk="0" hangingPunct="0">
              <a:tabLst>
                <a:tab pos="449580"/>
              </a:tabLst>
            </a:pPr>
            <a:r>
              <a:rPr lang="zh-CN" altLang="en-US" sz="2000">
                <a:solidFill>
                  <a:srgbClr val="FF0000"/>
                </a:solidFill>
                <a:latin typeface="Times New Roman" panose="02020603050405020304" charset="0"/>
              </a:rPr>
              <a:t>名词所有格表示有生命事物的所有关系，在名词其后加’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</a:rPr>
              <a:t>s</a:t>
            </a:r>
            <a:r>
              <a:rPr lang="zh-CN" altLang="en-US" sz="2000">
                <a:solidFill>
                  <a:srgbClr val="FF0000"/>
                </a:solidFill>
                <a:latin typeface="Times New Roman" panose="02020603050405020304" charset="0"/>
              </a:rPr>
              <a:t>来表示所属关系，意为“</a:t>
            </a:r>
            <a:r>
              <a:rPr lang="en-US" altLang="zh-CN" sz="2000">
                <a:solidFill>
                  <a:srgbClr val="FF0000"/>
                </a:solidFill>
                <a:latin typeface="Times New Roman" panose="02020603050405020304" charset="0"/>
              </a:rPr>
              <a:t>…...</a:t>
            </a:r>
            <a:r>
              <a:rPr lang="zh-CN" altLang="en-US" sz="2000">
                <a:solidFill>
                  <a:srgbClr val="FF0000"/>
                </a:solidFill>
                <a:latin typeface="Times New Roman" panose="02020603050405020304" charset="0"/>
              </a:rPr>
              <a:t>的”。</a:t>
            </a:r>
            <a:endParaRPr lang="zh-CN" altLang="en-US" sz="2000">
              <a:solidFill>
                <a:srgbClr val="FF0000"/>
              </a:solidFill>
              <a:latin typeface="Times New Roman" panose="02020603050405020304" charset="0"/>
            </a:endParaRPr>
          </a:p>
        </p:txBody>
      </p:sp>
      <p:sp>
        <p:nvSpPr>
          <p:cNvPr id="88079" name="文本框 88078"/>
          <p:cNvSpPr txBox="1"/>
          <p:nvPr>
            <p:custDataLst>
              <p:tags r:id="rId4"/>
            </p:custDataLst>
          </p:nvPr>
        </p:nvSpPr>
        <p:spPr>
          <a:xfrm>
            <a:off x="1818085" y="3112294"/>
            <a:ext cx="6373415" cy="398780"/>
          </a:xfrm>
          <a:prstGeom prst="rect">
            <a:avLst/>
          </a:prstGeom>
          <a:noFill/>
          <a:ln w="9525">
            <a:noFill/>
          </a:ln>
        </p:spPr>
        <p:txBody>
          <a:bodyPr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eaLnBrk="0" hangingPunct="0"/>
            <a:r>
              <a:rPr lang="en-US" altLang="zh-CN" sz="2000">
                <a:latin typeface="Times New Roman" panose="02020603050405020304" charset="0"/>
              </a:rPr>
              <a:t>e.g. </a:t>
            </a:r>
            <a:r>
              <a:rPr lang="zh-CN" altLang="en-US" sz="2000">
                <a:latin typeface="Times New Roman" panose="02020603050405020304" charset="0"/>
              </a:rPr>
              <a:t>安娜的 </a:t>
            </a:r>
            <a:r>
              <a:rPr lang="en-US" altLang="zh-CN" sz="2000">
                <a:latin typeface="Times New Roman" panose="02020603050405020304" charset="0"/>
              </a:rPr>
              <a:t>_______                      </a:t>
            </a:r>
            <a:r>
              <a:rPr lang="zh-CN" altLang="en-US" sz="2000">
                <a:latin typeface="Times New Roman" panose="02020603050405020304" charset="0"/>
              </a:rPr>
              <a:t>鲍勃的 </a:t>
            </a:r>
            <a:r>
              <a:rPr lang="en-US" altLang="zh-CN" sz="2000">
                <a:latin typeface="Times New Roman" panose="02020603050405020304" charset="0"/>
              </a:rPr>
              <a:t>_______</a:t>
            </a:r>
            <a:endParaRPr lang="en-US" altLang="zh-CN" sz="2000">
              <a:solidFill>
                <a:srgbClr val="0000FF"/>
              </a:solidFill>
              <a:latin typeface="Times New Roman" panose="02020603050405020304" charset="0"/>
            </a:endParaRPr>
          </a:p>
        </p:txBody>
      </p:sp>
      <p:sp>
        <p:nvSpPr>
          <p:cNvPr id="88080" name="矩形 88079"/>
          <p:cNvSpPr/>
          <p:nvPr>
            <p:custDataLst>
              <p:tags r:id="rId5"/>
            </p:custDataLst>
          </p:nvPr>
        </p:nvSpPr>
        <p:spPr>
          <a:xfrm>
            <a:off x="3546872" y="3143250"/>
            <a:ext cx="902335" cy="39878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0000FF"/>
                </a:solidFill>
                <a:latin typeface="Times New Roman" panose="02020603050405020304" charset="0"/>
              </a:rPr>
              <a:t>Anna’s</a:t>
            </a:r>
            <a:endParaRPr lang="en-US" altLang="zh-CN" sz="2000">
              <a:solidFill>
                <a:srgbClr val="0000FF"/>
              </a:solidFill>
              <a:latin typeface="Times New Roman" panose="02020603050405020304" charset="0"/>
            </a:endParaRPr>
          </a:p>
        </p:txBody>
      </p:sp>
      <p:sp>
        <p:nvSpPr>
          <p:cNvPr id="88081" name="矩形 88080"/>
          <p:cNvSpPr/>
          <p:nvPr>
            <p:custDataLst>
              <p:tags r:id="rId6"/>
            </p:custDataLst>
          </p:nvPr>
        </p:nvSpPr>
        <p:spPr>
          <a:xfrm>
            <a:off x="6404372" y="3112294"/>
            <a:ext cx="775335" cy="398780"/>
          </a:xfrm>
          <a:prstGeom prst="rect">
            <a:avLst/>
          </a:prstGeom>
          <a:noFill/>
          <a:ln w="9525">
            <a:noFill/>
          </a:ln>
        </p:spPr>
        <p:txBody>
          <a:bodyPr wrap="none" anchor="t" anchorCtr="0">
            <a:sp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r>
              <a:rPr lang="en-US" altLang="zh-CN" sz="2000">
                <a:solidFill>
                  <a:srgbClr val="0000FF"/>
                </a:solidFill>
                <a:latin typeface="Times New Roman" panose="02020603050405020304" charset="0"/>
              </a:rPr>
              <a:t>Bob’s</a:t>
            </a:r>
            <a:endParaRPr lang="en-US" altLang="zh-CN" sz="2000">
              <a:solidFill>
                <a:srgbClr val="0000FF"/>
              </a:solidFill>
              <a:latin typeface="Times New Roman" panose="02020603050405020304" charset="0"/>
            </a:endParaRPr>
          </a:p>
        </p:txBody>
      </p:sp>
      <p:sp>
        <p:nvSpPr>
          <p:cNvPr id="88082" name="矩形 88081"/>
          <p:cNvSpPr/>
          <p:nvPr>
            <p:custDataLst>
              <p:tags r:id="rId7"/>
            </p:custDataLst>
          </p:nvPr>
        </p:nvSpPr>
        <p:spPr>
          <a:xfrm>
            <a:off x="3059906" y="681038"/>
            <a:ext cx="2969419" cy="648891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4400" b="1">
                <a:ln w="12700" cap="flat" cmpd="sng">
                  <a:solidFill>
                    <a:srgbClr val="EAEAEA"/>
                  </a:solidFill>
                  <a:prstDash val="solid"/>
                  <a:headEnd type="none" w="med" len="med"/>
                  <a:tailEnd type="none" w="med" len="med"/>
                </a:ln>
                <a:gradFill rotWithShape="0">
                  <a:gsLst>
                    <a:gs pos="0">
                      <a:srgbClr val="A603AB">
                        <a:alpha val="100000"/>
                      </a:srgbClr>
                    </a:gs>
                    <a:gs pos="12000">
                      <a:srgbClr val="E81766">
                        <a:alpha val="100000"/>
                      </a:srgbClr>
                    </a:gs>
                    <a:gs pos="27000">
                      <a:srgbClr val="EE3F17">
                        <a:alpha val="100000"/>
                      </a:srgbClr>
                    </a:gs>
                    <a:gs pos="48000">
                      <a:srgbClr val="FFFF00">
                        <a:alpha val="100000"/>
                      </a:srgbClr>
                    </a:gs>
                    <a:gs pos="64999">
                      <a:srgbClr val="1A8D48">
                        <a:alpha val="100000"/>
                      </a:srgbClr>
                    </a:gs>
                    <a:gs pos="78999">
                      <a:srgbClr val="0819FB">
                        <a:alpha val="100000"/>
                      </a:srgbClr>
                    </a:gs>
                    <a:gs pos="100000">
                      <a:srgbClr val="A603AB">
                        <a:alpha val="100000"/>
                      </a:srgbClr>
                    </a:gs>
                  </a:gsLst>
                  <a:lin ang="0" scaled="1"/>
                </a:gradFill>
                <a:effectLst>
                  <a:outerShdw dist="35921" dir="2699999" sy="50000" kx="2115830" algn="bl" rotWithShape="0">
                    <a:srgbClr val="C0C0C0">
                      <a:alpha val="80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名词所有格</a:t>
            </a:r>
            <a:endParaRPr lang="zh-CN" altLang="en-US" sz="4400" b="1">
              <a:ln w="12700" cap="flat" cmpd="sng">
                <a:solidFill>
                  <a:srgbClr val="EAEAEA"/>
                </a:solidFill>
                <a:prstDash val="solid"/>
                <a:headEnd type="none" w="med" len="med"/>
                <a:tailEnd type="none" w="med" len="med"/>
              </a:ln>
              <a:gradFill rotWithShape="0">
                <a:gsLst>
                  <a:gs pos="0">
                    <a:srgbClr val="A603AB">
                      <a:alpha val="100000"/>
                    </a:srgbClr>
                  </a:gs>
                  <a:gs pos="12000">
                    <a:srgbClr val="E81766">
                      <a:alpha val="100000"/>
                    </a:srgbClr>
                  </a:gs>
                  <a:gs pos="27000">
                    <a:srgbClr val="EE3F17">
                      <a:alpha val="100000"/>
                    </a:srgbClr>
                  </a:gs>
                  <a:gs pos="48000">
                    <a:srgbClr val="FFFF00">
                      <a:alpha val="100000"/>
                    </a:srgbClr>
                  </a:gs>
                  <a:gs pos="64999">
                    <a:srgbClr val="1A8D48">
                      <a:alpha val="100000"/>
                    </a:srgbClr>
                  </a:gs>
                  <a:gs pos="78999">
                    <a:srgbClr val="0819FB">
                      <a:alpha val="100000"/>
                    </a:srgbClr>
                  </a:gs>
                  <a:gs pos="100000">
                    <a:srgbClr val="A603AB">
                      <a:alpha val="100000"/>
                    </a:srgbClr>
                  </a:gs>
                </a:gsLst>
                <a:lin ang="0" scaled="1"/>
              </a:gradFill>
              <a:effectLst>
                <a:outerShdw dist="35921" dir="2699999" sy="50000" kx="2115830" algn="bl" rotWithShape="0">
                  <a:srgbClr val="C0C0C0">
                    <a:alpha val="80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88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88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8808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8808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7" presetClass="entr" presetSubtype="10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80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80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78" grpId="0"/>
      <p:bldP spid="88079" grpId="0"/>
      <p:bldP spid="88080" grpId="0"/>
      <p:bldP spid="8808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graphicFrame>
        <p:nvGraphicFramePr>
          <p:cNvPr id="35912" name="表格 35911"/>
          <p:cNvGraphicFramePr>
            <a:graphicFrameLocks noGrp="1"/>
          </p:cNvGraphicFramePr>
          <p:nvPr>
            <p:custDataLst>
              <p:tags r:id="rId3"/>
            </p:custDataLst>
          </p:nvPr>
        </p:nvGraphicFramePr>
        <p:xfrm>
          <a:off x="1440656" y="1168004"/>
          <a:ext cx="6372225" cy="3703320"/>
        </p:xfrm>
        <a:graphic>
          <a:graphicData uri="http://schemas.openxmlformats.org/drawingml/2006/table">
            <a:tbl>
              <a:tblPr/>
              <a:tblGrid>
                <a:gridCol w="2966085"/>
                <a:gridCol w="3406140"/>
              </a:tblGrid>
              <a:tr h="123444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55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一般的</a:t>
                      </a:r>
                      <a:r>
                        <a:rPr lang="zh-CN" altLang="en-US" sz="255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单数名词</a:t>
                      </a:r>
                      <a:r>
                        <a:rPr lang="zh-CN" altLang="en-US" sz="255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在词尾直接加 </a:t>
                      </a:r>
                      <a:r>
                        <a:rPr lang="zh-CN" altLang="en-US" sz="255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’</a:t>
                      </a:r>
                      <a:r>
                        <a:rPr lang="en-US" altLang="zh-CN" sz="255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s</a:t>
                      </a:r>
                      <a:endParaRPr lang="zh-CN" altLang="en-US" sz="2550" b="1">
                        <a:latin typeface="Times New Roman" panose="02020603050405020304" charset="0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55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Tom</a:t>
                      </a:r>
                      <a:r>
                        <a:rPr lang="en-US" altLang="zh-CN" sz="255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’s</a:t>
                      </a:r>
                      <a:r>
                        <a:rPr lang="en-US" altLang="zh-CN" sz="255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 book </a:t>
                      </a:r>
                      <a:r>
                        <a:rPr lang="zh-CN" altLang="en-US" sz="255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汤姆的书</a:t>
                      </a:r>
                      <a:endParaRPr lang="zh-CN" altLang="en-US" sz="2550" b="1">
                        <a:latin typeface="Times New Roman" panose="02020603050405020304" charset="0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55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my </a:t>
                      </a:r>
                      <a:r>
                        <a:rPr lang="en-US" altLang="zh-CN" sz="255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uncle</a:t>
                      </a:r>
                      <a:r>
                        <a:rPr lang="en-US" altLang="zh-CN" sz="255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’s</a:t>
                      </a:r>
                      <a:r>
                        <a:rPr lang="en-US" altLang="zh-CN" sz="255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 car</a:t>
                      </a:r>
                      <a:endParaRPr lang="en-US" altLang="zh-CN" sz="2550" b="1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55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我叔叔的小汽车</a:t>
                      </a:r>
                      <a:endParaRPr lang="zh-CN" altLang="en-US" sz="2550" b="1">
                        <a:latin typeface="Times New Roman" panose="02020603050405020304" charset="0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3444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55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以</a:t>
                      </a:r>
                      <a:r>
                        <a:rPr lang="en-US" altLang="zh-CN" sz="255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-s</a:t>
                      </a:r>
                      <a:r>
                        <a:rPr lang="zh-CN" altLang="en-US" sz="255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结尾的复数名词</a:t>
                      </a:r>
                      <a:r>
                        <a:rPr lang="zh-CN" altLang="en-US" sz="255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在词尾加 </a:t>
                      </a:r>
                      <a:r>
                        <a:rPr lang="zh-CN" altLang="en-US" sz="255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’</a:t>
                      </a:r>
                      <a:endParaRPr lang="zh-CN" altLang="en-US" sz="2550" b="1">
                        <a:latin typeface="Times New Roman" panose="02020603050405020304" charset="0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55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the </a:t>
                      </a:r>
                      <a:r>
                        <a:rPr lang="en-US" altLang="zh-CN" sz="255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students</a:t>
                      </a:r>
                      <a:r>
                        <a:rPr lang="en-US" altLang="zh-CN" sz="255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’</a:t>
                      </a:r>
                      <a:r>
                        <a:rPr lang="en-US" altLang="zh-CN" sz="255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 basketball</a:t>
                      </a:r>
                      <a:endParaRPr lang="en-US" altLang="zh-CN" sz="2550" b="1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55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学生们的篮球</a:t>
                      </a:r>
                      <a:endParaRPr lang="zh-CN" altLang="en-US" sz="2550" b="1">
                        <a:latin typeface="Times New Roman" panose="02020603050405020304" charset="0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34440"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55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不规则复数名词</a:t>
                      </a:r>
                      <a:r>
                        <a:rPr lang="zh-CN" altLang="en-US" sz="255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在词尾加 </a:t>
                      </a:r>
                      <a:r>
                        <a:rPr lang="zh-CN" altLang="en-US" sz="255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’</a:t>
                      </a:r>
                      <a:r>
                        <a:rPr lang="en-US" altLang="zh-CN" sz="255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s</a:t>
                      </a:r>
                      <a:endParaRPr lang="zh-CN" altLang="en-US" sz="2550" b="1">
                        <a:latin typeface="Times New Roman" panose="02020603050405020304" charset="0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>
                      <a:lvl1pPr marL="34290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80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1pPr>
                      <a:lvl2pPr marL="742950" lvl="1" indent="-28575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24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2pPr>
                      <a:lvl3pPr marL="1143000" lvl="2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•"/>
                        <a:defRPr sz="20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3pPr>
                      <a:lvl4pPr marL="1600200" lvl="3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–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4pPr>
                      <a:lvl5pPr marL="2057400" lvl="4" indent="-2286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Char char="»"/>
                        <a:defRPr sz="1800" b="0" i="0" u="none" kern="1200" baseline="0">
                          <a:solidFill>
                            <a:schemeClr val="tx1"/>
                          </a:solidFill>
                          <a:latin typeface="Arial" pitchFamily="34" charset="0"/>
                          <a:ea typeface="宋体" panose="02010600030101010101" pitchFamily="2" charset="-122"/>
                        </a:defRPr>
                      </a:lvl5pPr>
                    </a:lstStyle>
                    <a:p>
                      <a:pPr marL="0" lvl="0" inden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55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Women</a:t>
                      </a:r>
                      <a:r>
                        <a:rPr lang="en-US" altLang="zh-CN" sz="255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’s</a:t>
                      </a:r>
                      <a:r>
                        <a:rPr lang="en-US" altLang="zh-CN" sz="255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 </a:t>
                      </a:r>
                      <a:r>
                        <a:rPr lang="en-US" altLang="zh-CN" sz="255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Day  </a:t>
                      </a:r>
                      <a:r>
                        <a:rPr lang="zh-CN" altLang="en-US" sz="255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妇女节</a:t>
                      </a:r>
                      <a:endParaRPr lang="zh-CN" altLang="en-US" sz="2550" b="1">
                        <a:latin typeface="Times New Roman" panose="02020603050405020304" charset="0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en-US" altLang="zh-CN" sz="2550" b="1">
                          <a:solidFill>
                            <a:srgbClr val="FF0000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Children</a:t>
                      </a:r>
                      <a:r>
                        <a:rPr lang="en-US" altLang="zh-CN" sz="2550" b="1">
                          <a:solidFill>
                            <a:srgbClr val="0000FF"/>
                          </a:solidFill>
                          <a:latin typeface="Times New Roman" panose="02020603050405020304" charset="0"/>
                          <a:cs typeface="Times New Roman" panose="02020603050405020304" charset="0"/>
                        </a:rPr>
                        <a:t>’s</a:t>
                      </a:r>
                      <a:r>
                        <a:rPr lang="en-US" altLang="zh-CN" sz="255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 Day </a:t>
                      </a:r>
                      <a:endParaRPr lang="en-US" altLang="zh-CN" sz="2550" b="1">
                        <a:latin typeface="Times New Roman" panose="02020603050405020304" charset="0"/>
                        <a:cs typeface="Times New Roman" panose="02020603050405020304" charset="0"/>
                      </a:endParaRPr>
                    </a:p>
                    <a:p>
                      <a:pPr marL="0" lvl="0" indent="0" eaLnBrk="0" hangingPunct="0">
                        <a:spcBef>
                          <a:spcPct val="0"/>
                        </a:spcBef>
                        <a:buNone/>
                      </a:pPr>
                      <a:r>
                        <a:rPr lang="zh-CN" altLang="en-US" sz="2550" b="1">
                          <a:latin typeface="Times New Roman" panose="02020603050405020304" charset="0"/>
                          <a:cs typeface="Times New Roman" panose="02020603050405020304" charset="0"/>
                        </a:rPr>
                        <a:t>儿童节</a:t>
                      </a:r>
                      <a:endParaRPr lang="zh-CN" altLang="en-US" sz="2550" b="1">
                        <a:latin typeface="Times New Roman" panose="02020603050405020304" charset="0"/>
                      </a:endParaRPr>
                    </a:p>
                  </a:txBody>
                  <a:tcPr marL="68580" marR="68580" marT="34290" marB="34290">
                    <a:lnL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0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5911" name="矩形 35910"/>
          <p:cNvSpPr/>
          <p:nvPr>
            <p:custDataLst>
              <p:tags r:id="rId4"/>
            </p:custDataLst>
          </p:nvPr>
        </p:nvSpPr>
        <p:spPr>
          <a:xfrm>
            <a:off x="2681288" y="411956"/>
            <a:ext cx="3726656" cy="523875"/>
          </a:xfrm>
          <a:prstGeom prst="rect">
            <a:avLst/>
          </a:prstGeom>
        </p:spPr>
        <p:txBody>
          <a:bodyPr wrap="none" fromWordArt="1">
            <a:prstTxWarp prst="textPlain">
              <a:avLst>
                <a:gd name="adj" fmla="val 50000"/>
              </a:avLst>
            </a:prstTxWarp>
            <a:normAutofit/>
          </a:bodyPr>
          <a:lstStyle>
            <a:defPPr>
              <a:defRPr lang="en-US"/>
            </a:defPPr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1pPr>
            <a:lvl2pPr marL="72580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2pPr>
            <a:lvl3pPr marL="1451610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3pPr>
            <a:lvl4pPr marL="217741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4pPr>
            <a:lvl5pPr marL="2902585" algn="l" rtl="0" eaLnBrk="0" fontAlgn="base" hangingPunct="0">
              <a:spcBef>
                <a:spcPct val="0"/>
              </a:spcBef>
              <a:spcAft>
                <a:spcPct val="0"/>
              </a:spcAft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5pPr>
            <a:lvl6pPr marL="362839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6pPr>
            <a:lvl7pPr marL="435419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7pPr>
            <a:lvl8pPr marL="5080000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8pPr>
            <a:lvl9pPr marL="5805805" algn="l" defTabSz="1451610" rtl="0" eaLnBrk="1" latinLnBrk="0" hangingPunct="1">
              <a:defRPr sz="1585" kern="1200">
                <a:solidFill>
                  <a:schemeClr val="tx1"/>
                </a:solidFill>
                <a:latin typeface="Arial" pitchFamily="34" charset="0"/>
                <a:ea typeface="宋体" panose="02010600030101010101" pitchFamily="2" charset="-122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zh-CN" altLang="en-US" sz="2700" b="1">
                <a:solidFill>
                  <a:srgbClr val="CC00FF"/>
                </a:solidFill>
                <a:effectLst>
                  <a:outerShdw dist="35921" dir="2699999" algn="ctr" rotWithShape="0">
                    <a:srgbClr val="C0C0C0">
                      <a:alpha val="80000"/>
                    </a:srgbClr>
                  </a:outerShdw>
                </a:effectLst>
                <a:latin typeface="宋体" panose="02010600030101010101" pitchFamily="2" charset="-122"/>
                <a:ea typeface="宋体" panose="02010600030101010101" pitchFamily="2" charset="-122"/>
              </a:rPr>
              <a:t>名词所有格的构成方法</a:t>
            </a:r>
            <a:endParaRPr lang="zh-CN" altLang="en-US" sz="2700" b="1">
              <a:solidFill>
                <a:srgbClr val="CC00FF"/>
              </a:solidFill>
              <a:effectLst>
                <a:outerShdw dist="35921" dir="2699999" algn="ctr" rotWithShape="0">
                  <a:srgbClr val="C0C0C0">
                    <a:alpha val="80000"/>
                  </a:srgbClr>
                </a:outerShdw>
              </a:effectLst>
              <a:latin typeface="宋体" panose="02010600030101010101" pitchFamily="2" charset="-122"/>
              <a:ea typeface="宋体" panose="02010600030101010101" pitchFamily="2" charset="-122"/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9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359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>
          <p:custDataLst>
            <p:tags r:id="rId2"/>
          </p:custDataLst>
        </p:nvPr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>
            <p:custDataLst>
              <p:tags r:id="rId3"/>
            </p:custDataLst>
          </p:nvPr>
        </p:nvSpPr>
        <p:spPr>
          <a:xfrm>
            <a:off x="635000" y="635000"/>
            <a:ext cx="7874000" cy="38735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4"/>
              </a:rPr>
              <a:t>https://d.book118.com/886131001053010035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AS_UNIQUEID" val="914"/>
</p:tagLst>
</file>

<file path=ppt/tags/tag2.xml><?xml version="1.0" encoding="utf-8"?>
<p:tagLst xmlns:p="http://schemas.openxmlformats.org/presentationml/2006/main">
  <p:tag name="AS_UNIQUEID" val="915"/>
</p:tagLst>
</file>

<file path=ppt/tags/tag3.xml><?xml version="1.0" encoding="utf-8"?>
<p:tagLst xmlns:p="http://schemas.openxmlformats.org/presentationml/2006/main">
  <p:tag name="AS_UNIQUEID" val="916"/>
</p:tagLst>
</file>

<file path=ppt/tags/tag4.xml><?xml version="1.0" encoding="utf-8"?>
<p:tagLst xmlns:p="http://schemas.openxmlformats.org/presentationml/2006/main">
  <p:tag name="AS_UNIQUEID" val="917"/>
</p:tagLst>
</file>

<file path=ppt/tags/tag5.xml><?xml version="1.0" encoding="utf-8"?>
<p:tagLst xmlns:p="http://schemas.openxmlformats.org/presentationml/2006/main">
  <p:tag name="AS_UNIQUEID" val="918"/>
</p:tagLst>
</file>

<file path=ppt/tags/tag6.xml><?xml version="1.0" encoding="utf-8"?>
<p:tagLst xmlns:p="http://schemas.openxmlformats.org/presentationml/2006/main">
  <p:tag name="AS_UNIQUEID" val="919"/>
</p:tagLst>
</file>

<file path=ppt/tags/tag7.xml><?xml version="1.0" encoding="utf-8"?>
<p:tagLst xmlns:p="http://schemas.openxmlformats.org/presentationml/2006/main">
  <p:tag name="AS_UNIQUEID" val="920"/>
</p:tagLst>
</file>

<file path=ppt/tags/tag8.xml><?xml version="1.0" encoding="utf-8"?>
<p:tagLst xmlns:p="http://schemas.openxmlformats.org/presentationml/2006/main">
  <p:tag name="AS_UNIQUEID" val="921"/>
</p:tagLst>
</file>

<file path=ppt/tags/tag9.xml><?xml version="1.0" encoding="utf-8"?>
<p:tagLst xmlns:p="http://schemas.openxmlformats.org/presentationml/2006/main">
  <p:tag name="AS_UNIQUEID" val="922"/>
</p:tagLst>
</file>

<file path=ppt/tags/tag10.xml><?xml version="1.0" encoding="utf-8"?>
<p:tagLst xmlns:p="http://schemas.openxmlformats.org/presentationml/2006/main">
  <p:tag name="AS_UNIQUEID" val="923"/>
</p:tagLst>
</file>

<file path=ppt/tags/tag11.xml><?xml version="1.0" encoding="utf-8"?>
<p:tagLst xmlns:p="http://schemas.openxmlformats.org/presentationml/2006/main">
  <p:tag name="AS_UNIQUEID" val="924"/>
</p:tagLst>
</file>

<file path=ppt/tags/tag12.xml><?xml version="1.0" encoding="utf-8"?>
<p:tagLst xmlns:p="http://schemas.openxmlformats.org/presentationml/2006/main">
  <p:tag name="AS_UNIQUEID" val="925"/>
</p:tagLst>
</file>

<file path=ppt/tags/tag13.xml><?xml version="1.0" encoding="utf-8"?>
<p:tagLst xmlns:p="http://schemas.openxmlformats.org/presentationml/2006/main">
  <p:tag name="AS_UNIQUEID" val="926"/>
</p:tagLst>
</file>

<file path=ppt/tags/tag14.xml><?xml version="1.0" encoding="utf-8"?>
<p:tagLst xmlns:p="http://schemas.openxmlformats.org/presentationml/2006/main">
  <p:tag name="AS_UNIQUEID" val="927"/>
</p:tagLst>
</file>

<file path=ppt/tags/tag15.xml><?xml version="1.0" encoding="utf-8"?>
<p:tagLst xmlns:p="http://schemas.openxmlformats.org/presentationml/2006/main">
  <p:tag name="AS_UNIQUEID" val="928"/>
</p:tagLst>
</file>

<file path=ppt/tags/tag16.xml><?xml version="1.0" encoding="utf-8"?>
<p:tagLst xmlns:p="http://schemas.openxmlformats.org/presentationml/2006/main">
  <p:tag name="AS_UNIQUEID" val="929"/>
</p:tagLst>
</file>

<file path=ppt/tags/tag17.xml><?xml version="1.0" encoding="utf-8"?>
<p:tagLst xmlns:p="http://schemas.openxmlformats.org/presentationml/2006/main">
  <p:tag name="AS_UNIQUEID" val="930"/>
</p:tagLst>
</file>

<file path=ppt/tags/tag18.xml><?xml version="1.0" encoding="utf-8"?>
<p:tagLst xmlns:p="http://schemas.openxmlformats.org/presentationml/2006/main">
  <p:tag name="AS_UNIQUEID" val="931"/>
</p:tagLst>
</file>

<file path=ppt/tags/tag19.xml><?xml version="1.0" encoding="utf-8"?>
<p:tagLst xmlns:p="http://schemas.openxmlformats.org/presentationml/2006/main">
  <p:tag name="AS_UNIQUEID" val="932"/>
</p:tagLst>
</file>

<file path=ppt/tags/tag20.xml><?xml version="1.0" encoding="utf-8"?>
<p:tagLst xmlns:p="http://schemas.openxmlformats.org/presentationml/2006/main">
  <p:tag name="AS_UNIQUEID" val="933"/>
</p:tagLst>
</file>

<file path=ppt/tags/tag21.xml><?xml version="1.0" encoding="utf-8"?>
<p:tagLst xmlns:p="http://schemas.openxmlformats.org/presentationml/2006/main">
  <p:tag name="AS_UNIQUEID" val="934"/>
</p:tagLst>
</file>

<file path=ppt/tags/tag22.xml><?xml version="1.0" encoding="utf-8"?>
<p:tagLst xmlns:p="http://schemas.openxmlformats.org/presentationml/2006/main">
  <p:tag name="AS_UNIQUEID" val="935"/>
</p:tagLst>
</file>

<file path=ppt/tags/tag23.xml><?xml version="1.0" encoding="utf-8"?>
<p:tagLst xmlns:p="http://schemas.openxmlformats.org/presentationml/2006/main">
  <p:tag name="AS_UNIQUEID" val="936"/>
</p:tagLst>
</file>

<file path=ppt/tags/tag24.xml><?xml version="1.0" encoding="utf-8"?>
<p:tagLst xmlns:p="http://schemas.openxmlformats.org/presentationml/2006/main">
  <p:tag name="AS_UNIQUEID" val="937"/>
</p:tagLst>
</file>

<file path=ppt/tags/tag25.xml><?xml version="1.0" encoding="utf-8"?>
<p:tagLst xmlns:p="http://schemas.openxmlformats.org/presentationml/2006/main">
  <p:tag name="AS_UNIQUEID" val="938"/>
</p:tagLst>
</file>

<file path=ppt/tags/tag26.xml><?xml version="1.0" encoding="utf-8"?>
<p:tagLst xmlns:p="http://schemas.openxmlformats.org/presentationml/2006/main">
  <p:tag name="AS_UNIQUEID" val="939"/>
</p:tagLst>
</file>

<file path=ppt/tags/tag27.xml><?xml version="1.0" encoding="utf-8"?>
<p:tagLst xmlns:p="http://schemas.openxmlformats.org/presentationml/2006/main">
  <p:tag name="AS_UNIQUEID" val="940"/>
</p:tagLst>
</file>

<file path=ppt/tags/tag28.xml><?xml version="1.0" encoding="utf-8"?>
<p:tagLst xmlns:p="http://schemas.openxmlformats.org/presentationml/2006/main">
  <p:tag name="AS_UNIQUEID" val="941"/>
</p:tagLst>
</file>

<file path=ppt/tags/tag29.xml><?xml version="1.0" encoding="utf-8"?>
<p:tagLst xmlns:p="http://schemas.openxmlformats.org/presentationml/2006/main">
  <p:tag name="AS_UNIQUEID" val="942"/>
</p:tagLst>
</file>

<file path=ppt/tags/tag30.xml><?xml version="1.0" encoding="utf-8"?>
<p:tagLst xmlns:p="http://schemas.openxmlformats.org/presentationml/2006/main">
  <p:tag name="AS_UNIQUEID" val="943"/>
</p:tagLst>
</file>

<file path=ppt/tags/tag31.xml><?xml version="1.0" encoding="utf-8"?>
<p:tagLst xmlns:p="http://schemas.openxmlformats.org/presentationml/2006/main">
  <p:tag name="AS_UNIQUEID" val="944"/>
</p:tagLst>
</file>

<file path=ppt/tags/tag32.xml><?xml version="1.0" encoding="utf-8"?>
<p:tagLst xmlns:p="http://schemas.openxmlformats.org/presentationml/2006/main">
  <p:tag name="AS_UNIQUEID" val="945"/>
</p:tagLst>
</file>

<file path=ppt/tags/tag33.xml><?xml version="1.0" encoding="utf-8"?>
<p:tagLst xmlns:p="http://schemas.openxmlformats.org/presentationml/2006/main">
  <p:tag name="AS_UNIQUEID" val="946"/>
</p:tagLst>
</file>

<file path=ppt/tags/tag34.xml><?xml version="1.0" encoding="utf-8"?>
<p:tagLst xmlns:p="http://schemas.openxmlformats.org/presentationml/2006/main">
  <p:tag name="AS_UNIQUEID" val="947"/>
</p:tagLst>
</file>

<file path=ppt/tags/tag35.xml><?xml version="1.0" encoding="utf-8"?>
<p:tagLst xmlns:p="http://schemas.openxmlformats.org/presentationml/2006/main">
  <p:tag name="AS_UNIQUEID" val="948"/>
</p:tagLst>
</file>

<file path=ppt/tags/tag36.xml><?xml version="1.0" encoding="utf-8"?>
<p:tagLst xmlns:p="http://schemas.openxmlformats.org/presentationml/2006/main">
  <p:tag name="AS_UNIQUEID" val="949"/>
</p:tagLst>
</file>

<file path=ppt/tags/tag37.xml><?xml version="1.0" encoding="utf-8"?>
<p:tagLst xmlns:p="http://schemas.openxmlformats.org/presentationml/2006/main">
  <p:tag name="AS_UNIQUEID" val="950"/>
</p:tagLst>
</file>

<file path=ppt/tags/tag38.xml><?xml version="1.0" encoding="utf-8"?>
<p:tagLst xmlns:p="http://schemas.openxmlformats.org/presentationml/2006/main">
  <p:tag name="AS_UNIQUEID" val="951"/>
</p:tagLst>
</file>

<file path=ppt/tags/tag39.xml><?xml version="1.0" encoding="utf-8"?>
<p:tagLst xmlns:p="http://schemas.openxmlformats.org/presentationml/2006/main">
  <p:tag name="AS_UNIQUEID" val="952"/>
</p:tagLst>
</file>

<file path=ppt/tags/tag40.xml><?xml version="1.0" encoding="utf-8"?>
<p:tagLst xmlns:p="http://schemas.openxmlformats.org/presentationml/2006/main">
  <p:tag name="AS_UNIQUEID" val="953"/>
</p:tagLst>
</file>

<file path=ppt/tags/tag41.xml><?xml version="1.0" encoding="utf-8"?>
<p:tagLst xmlns:p="http://schemas.openxmlformats.org/presentationml/2006/main">
  <p:tag name="AS_UNIQUEID" val="954"/>
</p:tagLst>
</file>

<file path=ppt/tags/tag42.xml><?xml version="1.0" encoding="utf-8"?>
<p:tagLst xmlns:p="http://schemas.openxmlformats.org/presentationml/2006/main">
  <p:tag name="AS_UNIQUEID" val="955"/>
</p:tagLst>
</file>

<file path=ppt/tags/tag43.xml><?xml version="1.0" encoding="utf-8"?>
<p:tagLst xmlns:p="http://schemas.openxmlformats.org/presentationml/2006/main">
  <p:tag name="AS_UNIQUEID" val="956"/>
</p:tagLst>
</file>

<file path=ppt/tags/tag44.xml><?xml version="1.0" encoding="utf-8"?>
<p:tagLst xmlns:p="http://schemas.openxmlformats.org/presentationml/2006/main">
  <p:tag name="AS_UNIQUEID" val="957"/>
</p:tagLst>
</file>

<file path=ppt/tags/tag45.xml><?xml version="1.0" encoding="utf-8"?>
<p:tagLst xmlns:p="http://schemas.openxmlformats.org/presentationml/2006/main">
  <p:tag name="AS_UNIQUEID" val="958"/>
</p:tagLst>
</file>

<file path=ppt/tags/tag46.xml><?xml version="1.0" encoding="utf-8"?>
<p:tagLst xmlns:p="http://schemas.openxmlformats.org/presentationml/2006/main">
  <p:tag name="AS_UNIQUEID" val="959"/>
</p:tagLst>
</file>

<file path=ppt/tags/tag47.xml><?xml version="1.0" encoding="utf-8"?>
<p:tagLst xmlns:p="http://schemas.openxmlformats.org/presentationml/2006/main">
  <p:tag name="AS_UNIQUEID" val="960"/>
</p:tagLst>
</file>

<file path=ppt/tags/tag48.xml><?xml version="1.0" encoding="utf-8"?>
<p:tagLst xmlns:p="http://schemas.openxmlformats.org/presentationml/2006/main">
  <p:tag name="AS_UNIQUEID" val="961"/>
</p:tagLst>
</file>

<file path=ppt/tags/tag49.xml><?xml version="1.0" encoding="utf-8"?>
<p:tagLst xmlns:p="http://schemas.openxmlformats.org/presentationml/2006/main">
  <p:tag name="AS_UNIQUEID" val="962"/>
</p:tagLst>
</file>

<file path=ppt/tags/tag50.xml><?xml version="1.0" encoding="utf-8"?>
<p:tagLst xmlns:p="http://schemas.openxmlformats.org/presentationml/2006/main">
  <p:tag name="AS_UNIQUEID" val="963"/>
</p:tagLst>
</file>

<file path=ppt/tags/tag51.xml><?xml version="1.0" encoding="utf-8"?>
<p:tagLst xmlns:p="http://schemas.openxmlformats.org/presentationml/2006/main">
  <p:tag name="AS_UNIQUEID" val="964"/>
</p:tagLst>
</file>

<file path=ppt/tags/tag52.xml><?xml version="1.0" encoding="utf-8"?>
<p:tagLst xmlns:p="http://schemas.openxmlformats.org/presentationml/2006/main">
  <p:tag name="AS_UNIQUEID" val="965"/>
</p:tagLst>
</file>

<file path=ppt/tags/tag53.xml><?xml version="1.0" encoding="utf-8"?>
<p:tagLst xmlns:p="http://schemas.openxmlformats.org/presentationml/2006/main">
  <p:tag name="AS_UNIQUEID" val="966"/>
</p:tagLst>
</file>

<file path=ppt/tags/tag54.xml><?xml version="1.0" encoding="utf-8"?>
<p:tagLst xmlns:p="http://schemas.openxmlformats.org/presentationml/2006/main">
  <p:tag name="AS_UNIQUEID" val="967"/>
</p:tagLst>
</file>

<file path=ppt/tags/tag55.xml><?xml version="1.0" encoding="utf-8"?>
<p:tagLst xmlns:p="http://schemas.openxmlformats.org/presentationml/2006/main">
  <p:tag name="AS_UNIQUEID" val="968"/>
</p:tagLst>
</file>

<file path=ppt/tags/tag56.xml><?xml version="1.0" encoding="utf-8"?>
<p:tagLst xmlns:p="http://schemas.openxmlformats.org/presentationml/2006/main">
  <p:tag name="AS_UNIQUEID" val="969"/>
</p:tagLst>
</file>

<file path=ppt/tags/tag57.xml><?xml version="1.0" encoding="utf-8"?>
<p:tagLst xmlns:p="http://schemas.openxmlformats.org/presentationml/2006/main">
  <p:tag name="AS_UNIQUEID" val="970"/>
</p:tagLst>
</file>

<file path=ppt/tags/tag58.xml><?xml version="1.0" encoding="utf-8"?>
<p:tagLst xmlns:p="http://schemas.openxmlformats.org/presentationml/2006/main">
  <p:tag name="AS_UNIQUEID" val="971"/>
</p:tagLst>
</file>

<file path=ppt/tags/tag59.xml><?xml version="1.0" encoding="utf-8"?>
<p:tagLst xmlns:p="http://schemas.openxmlformats.org/presentationml/2006/main">
  <p:tag name="AS_UNIQUEID" val="972"/>
</p:tagLst>
</file>

<file path=ppt/tags/tag60.xml><?xml version="1.0" encoding="utf-8"?>
<p:tagLst xmlns:p="http://schemas.openxmlformats.org/presentationml/2006/main">
  <p:tag name="AS_UNIQUEID" val="973"/>
</p:tagLst>
</file>

<file path=ppt/tags/tag61.xml><?xml version="1.0" encoding="utf-8"?>
<p:tagLst xmlns:p="http://schemas.openxmlformats.org/presentationml/2006/main">
  <p:tag name="AS_UNIQUEID" val="974"/>
</p:tagLst>
</file>

<file path=ppt/tags/tag62.xml><?xml version="1.0" encoding="utf-8"?>
<p:tagLst xmlns:p="http://schemas.openxmlformats.org/presentationml/2006/main">
  <p:tag name="AS_UNIQUEID" val="975"/>
</p:tagLst>
</file>

<file path=ppt/tags/tag63.xml><?xml version="1.0" encoding="utf-8"?>
<p:tagLst xmlns:p="http://schemas.openxmlformats.org/presentationml/2006/main">
  <p:tag name="AS_UNIQUEID" val="976"/>
</p:tagLst>
</file>

<file path=ppt/tags/tag64.xml><?xml version="1.0" encoding="utf-8"?>
<p:tagLst xmlns:p="http://schemas.openxmlformats.org/presentationml/2006/main">
  <p:tag name="AS_UNIQUEID" val="977"/>
</p:tagLst>
</file>

<file path=ppt/tags/tag65.xml><?xml version="1.0" encoding="utf-8"?>
<p:tagLst xmlns:p="http://schemas.openxmlformats.org/presentationml/2006/main">
  <p:tag name="AS_UNIQUEID" val="978"/>
</p:tagLst>
</file>

<file path=ppt/tags/tag66.xml><?xml version="1.0" encoding="utf-8"?>
<p:tagLst xmlns:p="http://schemas.openxmlformats.org/presentationml/2006/main">
  <p:tag name="AS_UNIQUEID" val="979"/>
</p:tagLst>
</file>

<file path=ppt/tags/tag67.xml><?xml version="1.0" encoding="utf-8"?>
<p:tagLst xmlns:p="http://schemas.openxmlformats.org/presentationml/2006/main">
  <p:tag name="AS_UNIQUEID" val="980"/>
</p:tagLst>
</file>

<file path=ppt/tags/tag68.xml><?xml version="1.0" encoding="utf-8"?>
<p:tagLst xmlns:p="http://schemas.openxmlformats.org/presentationml/2006/main">
  <p:tag name="AS_UNIQUEID" val="981"/>
</p:tagLst>
</file>

<file path=ppt/tags/tag69.xml><?xml version="1.0" encoding="utf-8"?>
<p:tagLst xmlns:p="http://schemas.openxmlformats.org/presentationml/2006/main">
  <p:tag name="AS_UNIQUEID" val="982"/>
</p:tagLst>
</file>

<file path=ppt/tags/tag70.xml><?xml version="1.0" encoding="utf-8"?>
<p:tagLst xmlns:p="http://schemas.openxmlformats.org/presentationml/2006/main">
  <p:tag name="AS_UNIQUEID" val="983"/>
</p:tagLst>
</file>

<file path=ppt/tags/tag71.xml><?xml version="1.0" encoding="utf-8"?>
<p:tagLst xmlns:p="http://schemas.openxmlformats.org/presentationml/2006/main">
  <p:tag name="AS_UNIQUEID" val="984"/>
</p:tagLst>
</file>

<file path=ppt/tags/tag72.xml><?xml version="1.0" encoding="utf-8"?>
<p:tagLst xmlns:p="http://schemas.openxmlformats.org/presentationml/2006/main">
  <p:tag name="AS_UNIQUEID" val="985"/>
</p:tagLst>
</file>

<file path=ppt/tags/tag73.xml><?xml version="1.0" encoding="utf-8"?>
<p:tagLst xmlns:p="http://schemas.openxmlformats.org/presentationml/2006/main">
  <p:tag name="AS_UNIQUEID" val="986"/>
</p:tagLst>
</file>

<file path=ppt/tags/tag74.xml><?xml version="1.0" encoding="utf-8"?>
<p:tagLst xmlns:p="http://schemas.openxmlformats.org/presentationml/2006/main">
  <p:tag name="AS_UNIQUEID" val="987"/>
</p:tagLst>
</file>

<file path=ppt/tags/tag75.xml><?xml version="1.0" encoding="utf-8"?>
<p:tagLst xmlns:p="http://schemas.openxmlformats.org/presentationml/2006/main">
  <p:tag name="AS_UNIQUEID" val="988"/>
</p:tagLst>
</file>

<file path=ppt/tags/tag76.xml><?xml version="1.0" encoding="utf-8"?>
<p:tagLst xmlns:p="http://schemas.openxmlformats.org/presentationml/2006/main">
  <p:tag name="AS_UNIQUEID" val="881"/>
</p:tagLst>
</file>

<file path=ppt/tags/tag77.xml><?xml version="1.0" encoding="utf-8"?>
<p:tagLst xmlns:p="http://schemas.openxmlformats.org/presentationml/2006/main">
  <p:tag name="AS_UNIQUEID" val="882"/>
</p:tagLst>
</file>

<file path=ppt/tags/tag78.xml><?xml version="1.0" encoding="utf-8"?>
<p:tagLst xmlns:p="http://schemas.openxmlformats.org/presentationml/2006/main">
  <p:tag name="AS_UNIQUEID" val="883"/>
</p:tagLst>
</file>

<file path=ppt/tags/tag79.xml><?xml version="1.0" encoding="utf-8"?>
<p:tagLst xmlns:p="http://schemas.openxmlformats.org/presentationml/2006/main">
  <p:tag name="AS_UNIQUEID" val="884"/>
</p:tagLst>
</file>

<file path=ppt/tags/tag80.xml><?xml version="1.0" encoding="utf-8"?>
<p:tagLst xmlns:p="http://schemas.openxmlformats.org/presentationml/2006/main">
  <p:tag name="AS_UNIQUEID" val="561"/>
</p:tagLst>
</file>

<file path=ppt/tags/tag81.xml><?xml version="1.0" encoding="utf-8"?>
<p:tagLst xmlns:p="http://schemas.openxmlformats.org/presentationml/2006/main">
  <p:tag name="AS_UNIQUEID" val="562"/>
</p:tagLst>
</file>

<file path=ppt/tags/tag82.xml><?xml version="1.0" encoding="utf-8"?>
<p:tagLst xmlns:p="http://schemas.openxmlformats.org/presentationml/2006/main">
  <p:tag name="AS_UNIQUEID" val="563"/>
</p:tagLst>
</file>

<file path=ppt/tags/tag83.xml><?xml version="1.0" encoding="utf-8"?>
<p:tagLst xmlns:p="http://schemas.openxmlformats.org/presentationml/2006/main">
  <p:tag name="AS_UNIQUEID" val="564"/>
</p:tagLst>
</file>

<file path=ppt/tags/tag84.xml><?xml version="1.0" encoding="utf-8"?>
<p:tagLst xmlns:p="http://schemas.openxmlformats.org/presentationml/2006/main">
  <p:tag name="AS_UNIQUEID" val="885"/>
</p:tagLst>
</file>

<file path=ppt/tags/tag85.xml><?xml version="1.0" encoding="utf-8"?>
<p:tagLst xmlns:p="http://schemas.openxmlformats.org/presentationml/2006/main">
  <p:tag name="AS_UNIQUEID" val="566"/>
</p:tagLst>
</file>

<file path=ppt/tags/tag86.xml><?xml version="1.0" encoding="utf-8"?>
<p:tagLst xmlns:p="http://schemas.openxmlformats.org/presentationml/2006/main">
  <p:tag name="AS_UNIQUEID" val="567"/>
</p:tagLst>
</file>

<file path=ppt/tags/tag87.xml><?xml version="1.0" encoding="utf-8"?>
<p:tagLst xmlns:p="http://schemas.openxmlformats.org/presentationml/2006/main">
  <p:tag name="AS_UNIQUEID" val="568"/>
</p:tagLst>
</file>

<file path=ppt/tags/tag88.xml><?xml version="1.0" encoding="utf-8"?>
<p:tagLst xmlns:p="http://schemas.openxmlformats.org/presentationml/2006/main">
  <p:tag name="AS_UNIQUEID" val="569"/>
</p:tagLst>
</file>

<file path=ppt/tags/tag89.xml><?xml version="1.0" encoding="utf-8"?>
<p:tagLst xmlns:p="http://schemas.openxmlformats.org/presentationml/2006/main">
  <p:tag name="AS_UNIQUEID" val="886"/>
</p:tagLst>
</file>

<file path=ppt/tags/tag90.xml><?xml version="1.0" encoding="utf-8"?>
<p:tagLst xmlns:p="http://schemas.openxmlformats.org/presentationml/2006/main">
  <p:tag name="AS_UNIQUEID" val="571"/>
</p:tagLst>
</file>

<file path=ppt/tags/tag91.xml><?xml version="1.0" encoding="utf-8"?>
<p:tagLst xmlns:p="http://schemas.openxmlformats.org/presentationml/2006/main">
  <p:tag name="AS_UNIQUEID" val="572"/>
</p:tagLst>
</file>

<file path=ppt/tags/tag92.xml><?xml version="1.0" encoding="utf-8"?>
<p:tagLst xmlns:p="http://schemas.openxmlformats.org/presentationml/2006/main">
  <p:tag name="AS_UNIQUEID" val="573"/>
</p:tagLst>
</file>

<file path=ppt/tags/tag93.xml><?xml version="1.0" encoding="utf-8"?>
<p:tagLst xmlns:p="http://schemas.openxmlformats.org/presentationml/2006/main">
  <p:tag name="AS_UNIQUEID" val="574"/>
</p:tagLst>
</file>

<file path=ppt/tags/tag94.xml><?xml version="1.0" encoding="utf-8"?>
<p:tagLst xmlns:p="http://schemas.openxmlformats.org/presentationml/2006/main">
  <p:tag name="AS_UNIQUEID" val="887"/>
</p:tagLst>
</file>

<file path=ppt/tags/tag95.xml><?xml version="1.0" encoding="utf-8"?>
<p:tagLst xmlns:p="http://schemas.openxmlformats.org/presentationml/2006/main">
  <p:tag name="AS_UNIQUEID" val="576"/>
</p:tagLst>
</file>

<file path=ppt/tags/tag96.xml><?xml version="1.0" encoding="utf-8"?>
<p:tagLst xmlns:p="http://schemas.openxmlformats.org/presentationml/2006/main">
  <p:tag name="AS_UNIQUEID" val="577"/>
</p:tagLst>
</file>

<file path=ppt/tags/tag97.xml><?xml version="1.0" encoding="utf-8"?>
<p:tagLst xmlns:p="http://schemas.openxmlformats.org/presentationml/2006/main">
  <p:tag name="AS_UNIQUEID" val="578"/>
</p:tagLst>
</file>

<file path=ppt/tags/tag98.xml><?xml version="1.0" encoding="utf-8"?>
<p:tagLst xmlns:p="http://schemas.openxmlformats.org/presentationml/2006/main">
  <p:tag name="AS_UNIQUEID" val="579"/>
</p:tagLst>
</file>

<file path=ppt/tags/tag99.xml><?xml version="1.0" encoding="utf-8"?>
<p:tagLst xmlns:p="http://schemas.openxmlformats.org/presentationml/2006/main">
  <p:tag name="AS_UNIQUEID" val="888"/>
</p:tagLst>
</file>

<file path=ppt/tags/tag100.xml><?xml version="1.0" encoding="utf-8"?>
<p:tagLst xmlns:p="http://schemas.openxmlformats.org/presentationml/2006/main">
  <p:tag name="AS_UNIQUEID" val="581"/>
</p:tagLst>
</file>

<file path=ppt/tags/tag101.xml><?xml version="1.0" encoding="utf-8"?>
<p:tagLst xmlns:p="http://schemas.openxmlformats.org/presentationml/2006/main">
  <p:tag name="AS_UNIQUEID" val="582"/>
</p:tagLst>
</file>

<file path=ppt/tags/tag102.xml><?xml version="1.0" encoding="utf-8"?>
<p:tagLst xmlns:p="http://schemas.openxmlformats.org/presentationml/2006/main">
  <p:tag name="AS_UNIQUEID" val="583"/>
</p:tagLst>
</file>

<file path=ppt/tags/tag103.xml><?xml version="1.0" encoding="utf-8"?>
<p:tagLst xmlns:p="http://schemas.openxmlformats.org/presentationml/2006/main">
  <p:tag name="AS_UNIQUEID" val="584"/>
</p:tagLst>
</file>

<file path=ppt/tags/tag104.xml><?xml version="1.0" encoding="utf-8"?>
<p:tagLst xmlns:p="http://schemas.openxmlformats.org/presentationml/2006/main">
  <p:tag name="AS_UNIQUEID" val="889"/>
</p:tagLst>
</file>

<file path=ppt/tags/tag105.xml><?xml version="1.0" encoding="utf-8"?>
<p:tagLst xmlns:p="http://schemas.openxmlformats.org/presentationml/2006/main">
  <p:tag name="AS_UNIQUEID" val="586"/>
</p:tagLst>
</file>

<file path=ppt/tags/tag106.xml><?xml version="1.0" encoding="utf-8"?>
<p:tagLst xmlns:p="http://schemas.openxmlformats.org/presentationml/2006/main">
  <p:tag name="AS_UNIQUEID" val="587"/>
</p:tagLst>
</file>

<file path=ppt/tags/tag107.xml><?xml version="1.0" encoding="utf-8"?>
<p:tagLst xmlns:p="http://schemas.openxmlformats.org/presentationml/2006/main">
  <p:tag name="AS_UNIQUEID" val="588"/>
</p:tagLst>
</file>

<file path=ppt/tags/tag108.xml><?xml version="1.0" encoding="utf-8"?>
<p:tagLst xmlns:p="http://schemas.openxmlformats.org/presentationml/2006/main">
  <p:tag name="AS_UNIQUEID" val="589"/>
</p:tagLst>
</file>

<file path=ppt/tags/tag109.xml><?xml version="1.0" encoding="utf-8"?>
<p:tagLst xmlns:p="http://schemas.openxmlformats.org/presentationml/2006/main">
  <p:tag name="AS_UNIQUEID" val="890"/>
</p:tagLst>
</file>

<file path=ppt/tags/tag110.xml><?xml version="1.0" encoding="utf-8"?>
<p:tagLst xmlns:p="http://schemas.openxmlformats.org/presentationml/2006/main">
  <p:tag name="AS_UNIQUEID" val="591"/>
</p:tagLst>
</file>

<file path=ppt/tags/tag111.xml><?xml version="1.0" encoding="utf-8"?>
<p:tagLst xmlns:p="http://schemas.openxmlformats.org/presentationml/2006/main">
  <p:tag name="AS_UNIQUEID" val="592"/>
</p:tagLst>
</file>

<file path=ppt/tags/tag112.xml><?xml version="1.0" encoding="utf-8"?>
<p:tagLst xmlns:p="http://schemas.openxmlformats.org/presentationml/2006/main">
  <p:tag name="AS_UNIQUEID" val="593"/>
</p:tagLst>
</file>

<file path=ppt/tags/tag113.xml><?xml version="1.0" encoding="utf-8"?>
<p:tagLst xmlns:p="http://schemas.openxmlformats.org/presentationml/2006/main">
  <p:tag name="AS_UNIQUEID" val="594"/>
</p:tagLst>
</file>

<file path=ppt/tags/tag114.xml><?xml version="1.0" encoding="utf-8"?>
<p:tagLst xmlns:p="http://schemas.openxmlformats.org/presentationml/2006/main">
  <p:tag name="AS_UNIQUEID" val="891"/>
</p:tagLst>
</file>

<file path=ppt/tags/tag115.xml><?xml version="1.0" encoding="utf-8"?>
<p:tagLst xmlns:p="http://schemas.openxmlformats.org/presentationml/2006/main">
  <p:tag name="AS_UNIQUEID" val="596"/>
</p:tagLst>
</file>

<file path=ppt/tags/tag116.xml><?xml version="1.0" encoding="utf-8"?>
<p:tagLst xmlns:p="http://schemas.openxmlformats.org/presentationml/2006/main">
  <p:tag name="AS_UNIQUEID" val="597"/>
</p:tagLst>
</file>

<file path=ppt/tags/tag117.xml><?xml version="1.0" encoding="utf-8"?>
<p:tagLst xmlns:p="http://schemas.openxmlformats.org/presentationml/2006/main">
  <p:tag name="AS_UNIQUEID" val="598"/>
</p:tagLst>
</file>

<file path=ppt/tags/tag118.xml><?xml version="1.0" encoding="utf-8"?>
<p:tagLst xmlns:p="http://schemas.openxmlformats.org/presentationml/2006/main">
  <p:tag name="AS_UNIQUEID" val="599"/>
</p:tagLst>
</file>

<file path=ppt/tags/tag119.xml><?xml version="1.0" encoding="utf-8"?>
<p:tagLst xmlns:p="http://schemas.openxmlformats.org/presentationml/2006/main">
  <p:tag name="AS_UNIQUEID" val="892"/>
</p:tagLst>
</file>

<file path=ppt/tags/tag120.xml><?xml version="1.0" encoding="utf-8"?>
<p:tagLst xmlns:p="http://schemas.openxmlformats.org/presentationml/2006/main">
  <p:tag name="AS_UNIQUEID" val="601"/>
</p:tagLst>
</file>

<file path=ppt/tags/tag121.xml><?xml version="1.0" encoding="utf-8"?>
<p:tagLst xmlns:p="http://schemas.openxmlformats.org/presentationml/2006/main">
  <p:tag name="AS_UNIQUEID" val="602"/>
</p:tagLst>
</file>

<file path=ppt/tags/tag122.xml><?xml version="1.0" encoding="utf-8"?>
<p:tagLst xmlns:p="http://schemas.openxmlformats.org/presentationml/2006/main">
  <p:tag name="AS_UNIQUEID" val="603"/>
</p:tagLst>
</file>

<file path=ppt/tags/tag123.xml><?xml version="1.0" encoding="utf-8"?>
<p:tagLst xmlns:p="http://schemas.openxmlformats.org/presentationml/2006/main">
  <p:tag name="AS_UNIQUEID" val="604"/>
</p:tagLst>
</file>

<file path=ppt/tags/tag124.xml><?xml version="1.0" encoding="utf-8"?>
<p:tagLst xmlns:p="http://schemas.openxmlformats.org/presentationml/2006/main">
  <p:tag name="AS_UNIQUEID" val="893"/>
</p:tagLst>
</file>

<file path=ppt/tags/tag125.xml><?xml version="1.0" encoding="utf-8"?>
<p:tagLst xmlns:p="http://schemas.openxmlformats.org/presentationml/2006/main">
  <p:tag name="AS_UNIQUEID" val="606"/>
</p:tagLst>
</file>

<file path=ppt/tags/tag126.xml><?xml version="1.0" encoding="utf-8"?>
<p:tagLst xmlns:p="http://schemas.openxmlformats.org/presentationml/2006/main">
  <p:tag name="AS_UNIQUEID" val="607"/>
</p:tagLst>
</file>

<file path=ppt/tags/tag127.xml><?xml version="1.0" encoding="utf-8"?>
<p:tagLst xmlns:p="http://schemas.openxmlformats.org/presentationml/2006/main">
  <p:tag name="AS_UNIQUEID" val="608"/>
</p:tagLst>
</file>

<file path=ppt/tags/tag128.xml><?xml version="1.0" encoding="utf-8"?>
<p:tagLst xmlns:p="http://schemas.openxmlformats.org/presentationml/2006/main">
  <p:tag name="AS_UNIQUEID" val="609"/>
</p:tagLst>
</file>

<file path=ppt/tags/tag129.xml><?xml version="1.0" encoding="utf-8"?>
<p:tagLst xmlns:p="http://schemas.openxmlformats.org/presentationml/2006/main">
  <p:tag name="AS_UNIQUEID" val="894"/>
</p:tagLst>
</file>

<file path=ppt/tags/tag130.xml><?xml version="1.0" encoding="utf-8"?>
<p:tagLst xmlns:p="http://schemas.openxmlformats.org/presentationml/2006/main">
  <p:tag name="AS_UNIQUEID" val="611"/>
</p:tagLst>
</file>

<file path=ppt/tags/tag131.xml><?xml version="1.0" encoding="utf-8"?>
<p:tagLst xmlns:p="http://schemas.openxmlformats.org/presentationml/2006/main">
  <p:tag name="AS_UNIQUEID" val="612"/>
</p:tagLst>
</file>

<file path=ppt/tags/tag132.xml><?xml version="1.0" encoding="utf-8"?>
<p:tagLst xmlns:p="http://schemas.openxmlformats.org/presentationml/2006/main">
  <p:tag name="AS_UNIQUEID" val="613"/>
</p:tagLst>
</file>

<file path=ppt/tags/tag133.xml><?xml version="1.0" encoding="utf-8"?>
<p:tagLst xmlns:p="http://schemas.openxmlformats.org/presentationml/2006/main">
  <p:tag name="AS_UNIQUEID" val="614"/>
</p:tagLst>
</file>

<file path=ppt/tags/tag134.xml><?xml version="1.0" encoding="utf-8"?>
<p:tagLst xmlns:p="http://schemas.openxmlformats.org/presentationml/2006/main">
  <p:tag name="AS_UNIQUEID" val="895"/>
</p:tagLst>
</file>

<file path=ppt/tags/tag135.xml><?xml version="1.0" encoding="utf-8"?>
<p:tagLst xmlns:p="http://schemas.openxmlformats.org/presentationml/2006/main">
  <p:tag name="AS_UNIQUEID" val="616"/>
</p:tagLst>
</file>

<file path=ppt/tags/tag136.xml><?xml version="1.0" encoding="utf-8"?>
<p:tagLst xmlns:p="http://schemas.openxmlformats.org/presentationml/2006/main">
  <p:tag name="AS_UNIQUEID" val="617"/>
</p:tagLst>
</file>

<file path=ppt/tags/tag137.xml><?xml version="1.0" encoding="utf-8"?>
<p:tagLst xmlns:p="http://schemas.openxmlformats.org/presentationml/2006/main">
  <p:tag name="AS_UNIQUEID" val="618"/>
</p:tagLst>
</file>

<file path=ppt/tags/tag138.xml><?xml version="1.0" encoding="utf-8"?>
<p:tagLst xmlns:p="http://schemas.openxmlformats.org/presentationml/2006/main">
  <p:tag name="AS_UNIQUEID" val="619"/>
</p:tagLst>
</file>

<file path=ppt/tags/tag139.xml><?xml version="1.0" encoding="utf-8"?>
<p:tagLst xmlns:p="http://schemas.openxmlformats.org/presentationml/2006/main">
  <p:tag name="AS_UNIQUEID" val="896"/>
</p:tagLst>
</file>

<file path=ppt/tags/tag140.xml><?xml version="1.0" encoding="utf-8"?>
<p:tagLst xmlns:p="http://schemas.openxmlformats.org/presentationml/2006/main">
  <p:tag name="AS_UNIQUEID" val="621"/>
</p:tagLst>
</file>

<file path=ppt/tags/tag141.xml><?xml version="1.0" encoding="utf-8"?>
<p:tagLst xmlns:p="http://schemas.openxmlformats.org/presentationml/2006/main">
  <p:tag name="AS_UNIQUEID" val="622"/>
</p:tagLst>
</file>

<file path=ppt/tags/tag142.xml><?xml version="1.0" encoding="utf-8"?>
<p:tagLst xmlns:p="http://schemas.openxmlformats.org/presentationml/2006/main">
  <p:tag name="AS_UNIQUEID" val="623"/>
</p:tagLst>
</file>

<file path=ppt/tags/tag143.xml><?xml version="1.0" encoding="utf-8"?>
<p:tagLst xmlns:p="http://schemas.openxmlformats.org/presentationml/2006/main">
  <p:tag name="AS_UNIQUEID" val="897"/>
</p:tagLst>
</file>

<file path=ppt/tags/tag144.xml><?xml version="1.0" encoding="utf-8"?>
<p:tagLst xmlns:p="http://schemas.openxmlformats.org/presentationml/2006/main">
  <p:tag name="AS_UNIQUEID" val="632"/>
</p:tagLst>
</file>

<file path=ppt/tags/tag145.xml><?xml version="1.0" encoding="utf-8"?>
<p:tagLst xmlns:p="http://schemas.openxmlformats.org/presentationml/2006/main">
  <p:tag name="AS_UNIQUEID" val="633"/>
</p:tagLst>
</file>

<file path=ppt/tags/tag146.xml><?xml version="1.0" encoding="utf-8"?>
<p:tagLst xmlns:p="http://schemas.openxmlformats.org/presentationml/2006/main">
  <p:tag name="AS_UNIQUEID" val="634"/>
</p:tagLst>
</file>

<file path=ppt/tags/tag147.xml><?xml version="1.0" encoding="utf-8"?>
<p:tagLst xmlns:p="http://schemas.openxmlformats.org/presentationml/2006/main">
  <p:tag name="AS_UNIQUEID" val="898"/>
</p:tagLst>
</file>

<file path=ppt/tags/tag148.xml><?xml version="1.0" encoding="utf-8"?>
<p:tagLst xmlns:p="http://schemas.openxmlformats.org/presentationml/2006/main">
  <p:tag name="AS_UNIQUEID" val="636"/>
</p:tagLst>
</file>

<file path=ppt/tags/tag149.xml><?xml version="1.0" encoding="utf-8"?>
<p:tagLst xmlns:p="http://schemas.openxmlformats.org/presentationml/2006/main">
  <p:tag name="AS_UNIQUEID" val="637"/>
</p:tagLst>
</file>

<file path=ppt/tags/tag150.xml><?xml version="1.0" encoding="utf-8"?>
<p:tagLst xmlns:p="http://schemas.openxmlformats.org/presentationml/2006/main">
  <p:tag name="AS_UNIQUEID" val="638"/>
</p:tagLst>
</file>

<file path=ppt/tags/tag151.xml><?xml version="1.0" encoding="utf-8"?>
<p:tagLst xmlns:p="http://schemas.openxmlformats.org/presentationml/2006/main">
  <p:tag name="AS_UNIQUEID" val="899"/>
</p:tagLst>
</file>

<file path=ppt/tags/tag152.xml><?xml version="1.0" encoding="utf-8"?>
<p:tagLst xmlns:p="http://schemas.openxmlformats.org/presentationml/2006/main">
  <p:tag name="AS_UNIQUEID" val="640"/>
</p:tagLst>
</file>

<file path=ppt/tags/tag153.xml><?xml version="1.0" encoding="utf-8"?>
<p:tagLst xmlns:p="http://schemas.openxmlformats.org/presentationml/2006/main">
  <p:tag name="AS_UNIQUEID" val="641"/>
</p:tagLst>
</file>

<file path=ppt/tags/tag154.xml><?xml version="1.0" encoding="utf-8"?>
<p:tagLst xmlns:p="http://schemas.openxmlformats.org/presentationml/2006/main">
  <p:tag name="AS_UNIQUEID" val="642"/>
</p:tagLst>
</file>

<file path=ppt/tags/tag155.xml><?xml version="1.0" encoding="utf-8"?>
<p:tagLst xmlns:p="http://schemas.openxmlformats.org/presentationml/2006/main">
  <p:tag name="AS_UNIQUEID" val="643"/>
</p:tagLst>
</file>

<file path=ppt/tags/tag156.xml><?xml version="1.0" encoding="utf-8"?>
<p:tagLst xmlns:p="http://schemas.openxmlformats.org/presentationml/2006/main">
  <p:tag name="AS_UNIQUEID" val="644"/>
</p:tagLst>
</file>

<file path=ppt/tags/tag157.xml><?xml version="1.0" encoding="utf-8"?>
<p:tagLst xmlns:p="http://schemas.openxmlformats.org/presentationml/2006/main">
  <p:tag name="AS_UNIQUEID" val="645"/>
</p:tagLst>
</file>

<file path=ppt/tags/tag158.xml><?xml version="1.0" encoding="utf-8"?>
<p:tagLst xmlns:p="http://schemas.openxmlformats.org/presentationml/2006/main">
  <p:tag name="AS_UNIQUEID" val="900"/>
</p:tagLst>
</file>

<file path=ppt/tags/tag159.xml><?xml version="1.0" encoding="utf-8"?>
<p:tagLst xmlns:p="http://schemas.openxmlformats.org/presentationml/2006/main">
  <p:tag name="AS_UNIQUEID" val="647"/>
</p:tagLst>
</file>

<file path=ppt/tags/tag160.xml><?xml version="1.0" encoding="utf-8"?>
<p:tagLst xmlns:p="http://schemas.openxmlformats.org/presentationml/2006/main">
  <p:tag name="AS_UNIQUEID" val="648"/>
</p:tagLst>
</file>

<file path=ppt/tags/tag161.xml><?xml version="1.0" encoding="utf-8"?>
<p:tagLst xmlns:p="http://schemas.openxmlformats.org/presentationml/2006/main">
  <p:tag name="AS_UNIQUEID" val="649"/>
</p:tagLst>
</file>

<file path=ppt/tags/tag162.xml><?xml version="1.0" encoding="utf-8"?>
<p:tagLst xmlns:p="http://schemas.openxmlformats.org/presentationml/2006/main">
  <p:tag name="AS_UNIQUEID" val="650"/>
</p:tagLst>
</file>

<file path=ppt/tags/tag163.xml><?xml version="1.0" encoding="utf-8"?>
<p:tagLst xmlns:p="http://schemas.openxmlformats.org/presentationml/2006/main">
  <p:tag name="AS_UNIQUEID" val="651"/>
</p:tagLst>
</file>

<file path=ppt/tags/tag164.xml><?xml version="1.0" encoding="utf-8"?>
<p:tagLst xmlns:p="http://schemas.openxmlformats.org/presentationml/2006/main">
  <p:tag name="AS_UNIQUEID" val="652"/>
</p:tagLst>
</file>

<file path=ppt/tags/tag165.xml><?xml version="1.0" encoding="utf-8"?>
<p:tagLst xmlns:p="http://schemas.openxmlformats.org/presentationml/2006/main">
  <p:tag name="AS_UNIQUEID" val="653"/>
</p:tagLst>
</file>

<file path=ppt/tags/tag166.xml><?xml version="1.0" encoding="utf-8"?>
<p:tagLst xmlns:p="http://schemas.openxmlformats.org/presentationml/2006/main">
  <p:tag name="AS_UNIQUEID" val="901"/>
</p:tagLst>
</file>

<file path=ppt/tags/tag167.xml><?xml version="1.0" encoding="utf-8"?>
<p:tagLst xmlns:p="http://schemas.openxmlformats.org/presentationml/2006/main">
  <p:tag name="AS_UNIQUEID" val="655"/>
</p:tagLst>
</file>

<file path=ppt/tags/tag168.xml><?xml version="1.0" encoding="utf-8"?>
<p:tagLst xmlns:p="http://schemas.openxmlformats.org/presentationml/2006/main">
  <p:tag name="AS_UNIQUEID" val="656"/>
</p:tagLst>
</file>

<file path=ppt/tags/tag169.xml><?xml version="1.0" encoding="utf-8"?>
<p:tagLst xmlns:p="http://schemas.openxmlformats.org/presentationml/2006/main">
  <p:tag name="AS_UNIQUEID" val="657"/>
</p:tagLst>
</file>

<file path=ppt/tags/tag170.xml><?xml version="1.0" encoding="utf-8"?>
<p:tagLst xmlns:p="http://schemas.openxmlformats.org/presentationml/2006/main">
  <p:tag name="AS_UNIQUEID" val="658"/>
</p:tagLst>
</file>

<file path=ppt/tags/tag171.xml><?xml version="1.0" encoding="utf-8"?>
<p:tagLst xmlns:p="http://schemas.openxmlformats.org/presentationml/2006/main">
  <p:tag name="AS_UNIQUEID" val="659"/>
</p:tagLst>
</file>

<file path=ppt/tags/tag172.xml><?xml version="1.0" encoding="utf-8"?>
<p:tagLst xmlns:p="http://schemas.openxmlformats.org/presentationml/2006/main">
  <p:tag name="AS_UNIQUEID" val="902"/>
</p:tagLst>
</file>

<file path=ppt/tags/tag173.xml><?xml version="1.0" encoding="utf-8"?>
<p:tagLst xmlns:p="http://schemas.openxmlformats.org/presentationml/2006/main">
  <p:tag name="AS_UNIQUEID" val="661"/>
</p:tagLst>
</file>

<file path=ppt/tags/tag174.xml><?xml version="1.0" encoding="utf-8"?>
<p:tagLst xmlns:p="http://schemas.openxmlformats.org/presentationml/2006/main">
  <p:tag name="AS_UNIQUEID" val="662"/>
</p:tagLst>
</file>

<file path=ppt/tags/tag175.xml><?xml version="1.0" encoding="utf-8"?>
<p:tagLst xmlns:p="http://schemas.openxmlformats.org/presentationml/2006/main">
  <p:tag name="AS_UNIQUEID" val="663"/>
</p:tagLst>
</file>

<file path=ppt/tags/tag176.xml><?xml version="1.0" encoding="utf-8"?>
<p:tagLst xmlns:p="http://schemas.openxmlformats.org/presentationml/2006/main">
  <p:tag name="AS_UNIQUEID" val="903"/>
</p:tagLst>
</file>

<file path=ppt/tags/tag177.xml><?xml version="1.0" encoding="utf-8"?>
<p:tagLst xmlns:p="http://schemas.openxmlformats.org/presentationml/2006/main">
  <p:tag name="AS_UNIQUEID" val="665"/>
</p:tagLst>
</file>

<file path=ppt/tags/tag178.xml><?xml version="1.0" encoding="utf-8"?>
<p:tagLst xmlns:p="http://schemas.openxmlformats.org/presentationml/2006/main">
  <p:tag name="AS_UNIQUEID" val="666"/>
</p:tagLst>
</file>

<file path=ppt/tags/tag179.xml><?xml version="1.0" encoding="utf-8"?>
<p:tagLst xmlns:p="http://schemas.openxmlformats.org/presentationml/2006/main">
  <p:tag name="AS_UNIQUEID" val="667"/>
</p:tagLst>
</file>

<file path=ppt/tags/tag180.xml><?xml version="1.0" encoding="utf-8"?>
<p:tagLst xmlns:p="http://schemas.openxmlformats.org/presentationml/2006/main">
  <p:tag name="AS_UNIQUEID" val="668"/>
</p:tagLst>
</file>

<file path=ppt/tags/tag181.xml><?xml version="1.0" encoding="utf-8"?>
<p:tagLst xmlns:p="http://schemas.openxmlformats.org/presentationml/2006/main">
  <p:tag name="AS_UNIQUEID" val="904"/>
</p:tagLst>
</file>

<file path=ppt/tags/tag182.xml><?xml version="1.0" encoding="utf-8"?>
<p:tagLst xmlns:p="http://schemas.openxmlformats.org/presentationml/2006/main">
  <p:tag name="AS_UNIQUEID" val="670"/>
</p:tagLst>
</file>

<file path=ppt/tags/tag183.xml><?xml version="1.0" encoding="utf-8"?>
<p:tagLst xmlns:p="http://schemas.openxmlformats.org/presentationml/2006/main">
  <p:tag name="AS_UNIQUEID" val="671"/>
</p:tagLst>
</file>

<file path=ppt/tags/tag184.xml><?xml version="1.0" encoding="utf-8"?>
<p:tagLst xmlns:p="http://schemas.openxmlformats.org/presentationml/2006/main">
  <p:tag name="AS_UNIQUEID" val="672"/>
</p:tagLst>
</file>

<file path=ppt/tags/tag185.xml><?xml version="1.0" encoding="utf-8"?>
<p:tagLst xmlns:p="http://schemas.openxmlformats.org/presentationml/2006/main">
  <p:tag name="AS_UNIQUEID" val="673"/>
</p:tagLst>
</file>

<file path=ppt/tags/tag186.xml><?xml version="1.0" encoding="utf-8"?>
<p:tagLst xmlns:p="http://schemas.openxmlformats.org/presentationml/2006/main">
  <p:tag name="AS_UNIQUEID" val="674"/>
</p:tagLst>
</file>

<file path=ppt/tags/tag187.xml><?xml version="1.0" encoding="utf-8"?>
<p:tagLst xmlns:p="http://schemas.openxmlformats.org/presentationml/2006/main">
  <p:tag name="AS_UNIQUEID" val="905"/>
</p:tagLst>
</file>

<file path=ppt/tags/tag188.xml><?xml version="1.0" encoding="utf-8"?>
<p:tagLst xmlns:p="http://schemas.openxmlformats.org/presentationml/2006/main">
  <p:tag name="AS_UNIQUEID" val="676"/>
</p:tagLst>
</file>

<file path=ppt/tags/tag189.xml><?xml version="1.0" encoding="utf-8"?>
<p:tagLst xmlns:p="http://schemas.openxmlformats.org/presentationml/2006/main">
  <p:tag name="AS_UNIQUEID" val="677"/>
</p:tagLst>
</file>

<file path=ppt/tags/tag190.xml><?xml version="1.0" encoding="utf-8"?>
<p:tagLst xmlns:p="http://schemas.openxmlformats.org/presentationml/2006/main">
  <p:tag name="AS_UNIQUEID" val="678"/>
</p:tagLst>
</file>

<file path=ppt/tags/tag191.xml><?xml version="1.0" encoding="utf-8"?>
<p:tagLst xmlns:p="http://schemas.openxmlformats.org/presentationml/2006/main">
  <p:tag name="AS_UNIQUEID" val="880"/>
</p:tagLst>
</file>

<file path=ppt/tags/tag192.xml><?xml version="1.0" encoding="utf-8"?>
<p:tagLst xmlns:p="http://schemas.openxmlformats.org/presentationml/2006/main">
  <p:tag name="AS_UNIQUEID" val="906"/>
</p:tagLst>
</file>

<file path=ppt/tags/tag193.xml><?xml version="1.0" encoding="utf-8"?>
<p:tagLst xmlns:p="http://schemas.openxmlformats.org/presentationml/2006/main">
  <p:tag name="AS_UNIQUEID" val="680"/>
</p:tagLst>
</file>

<file path=ppt/tags/tag194.xml><?xml version="1.0" encoding="utf-8"?>
<p:tagLst xmlns:p="http://schemas.openxmlformats.org/presentationml/2006/main">
  <p:tag name="AS_UNIQUEID" val="681"/>
</p:tagLst>
</file>

<file path=ppt/tags/tag195.xml><?xml version="1.0" encoding="utf-8"?>
<p:tagLst xmlns:p="http://schemas.openxmlformats.org/presentationml/2006/main">
  <p:tag name="AS_UNIQUEID" val="682"/>
</p:tagLst>
</file>

<file path=ppt/tags/tag196.xml><?xml version="1.0" encoding="utf-8"?>
<p:tagLst xmlns:p="http://schemas.openxmlformats.org/presentationml/2006/main">
  <p:tag name="AS_UNIQUEID" val="683"/>
</p:tagLst>
</file>

<file path=ppt/tags/tag197.xml><?xml version="1.0" encoding="utf-8"?>
<p:tagLst xmlns:p="http://schemas.openxmlformats.org/presentationml/2006/main">
  <p:tag name="AS_UNIQUEID" val="684"/>
</p:tagLst>
</file>

<file path=ppt/tags/tag198.xml><?xml version="1.0" encoding="utf-8"?>
<p:tagLst xmlns:p="http://schemas.openxmlformats.org/presentationml/2006/main">
  <p:tag name="AS_UNIQUEID" val="685"/>
</p:tagLst>
</file>

<file path=ppt/tags/tag199.xml><?xml version="1.0" encoding="utf-8"?>
<p:tagLst xmlns:p="http://schemas.openxmlformats.org/presentationml/2006/main">
  <p:tag name="AS_UNIQUEID" val="686"/>
</p:tagLst>
</file>

<file path=ppt/tags/tag200.xml><?xml version="1.0" encoding="utf-8"?>
<p:tagLst xmlns:p="http://schemas.openxmlformats.org/presentationml/2006/main">
  <p:tag name="AS_UNIQUEID" val="907"/>
</p:tagLst>
</file>

<file path=ppt/tags/tag201.xml><?xml version="1.0" encoding="utf-8"?>
<p:tagLst xmlns:p="http://schemas.openxmlformats.org/presentationml/2006/main">
  <p:tag name="AS_UNIQUEID" val="688"/>
</p:tagLst>
</file>

<file path=ppt/tags/tag202.xml><?xml version="1.0" encoding="utf-8"?>
<p:tagLst xmlns:p="http://schemas.openxmlformats.org/presentationml/2006/main">
  <p:tag name="AS_UNIQUEID" val="689"/>
</p:tagLst>
</file>

<file path=ppt/tags/tag203.xml><?xml version="1.0" encoding="utf-8"?>
<p:tagLst xmlns:p="http://schemas.openxmlformats.org/presentationml/2006/main">
  <p:tag name="AS_UNIQUEID" val="690"/>
</p:tagLst>
</file>

<file path=ppt/tags/tag204.xml><?xml version="1.0" encoding="utf-8"?>
<p:tagLst xmlns:p="http://schemas.openxmlformats.org/presentationml/2006/main">
  <p:tag name="AS_UNIQUEID" val="691"/>
</p:tagLst>
</file>

<file path=ppt/tags/tag205.xml><?xml version="1.0" encoding="utf-8"?>
<p:tagLst xmlns:p="http://schemas.openxmlformats.org/presentationml/2006/main">
  <p:tag name="AS_UNIQUEID" val="692"/>
</p:tagLst>
</file>

<file path=ppt/tags/tag206.xml><?xml version="1.0" encoding="utf-8"?>
<p:tagLst xmlns:p="http://schemas.openxmlformats.org/presentationml/2006/main">
  <p:tag name="AS_UNIQUEID" val="908"/>
</p:tagLst>
</file>

<file path=ppt/tags/tag207.xml><?xml version="1.0" encoding="utf-8"?>
<p:tagLst xmlns:p="http://schemas.openxmlformats.org/presentationml/2006/main">
  <p:tag name="AS_UNIQUEID" val="694"/>
</p:tagLst>
</file>

<file path=ppt/tags/tag208.xml><?xml version="1.0" encoding="utf-8"?>
<p:tagLst xmlns:p="http://schemas.openxmlformats.org/presentationml/2006/main">
  <p:tag name="AS_UNIQUEID" val="695"/>
</p:tagLst>
</file>

<file path=ppt/tags/tag209.xml><?xml version="1.0" encoding="utf-8"?>
<p:tagLst xmlns:p="http://schemas.openxmlformats.org/presentationml/2006/main">
  <p:tag name="AS_UNIQUEID" val="696"/>
</p:tagLst>
</file>

<file path=ppt/tags/tag210.xml><?xml version="1.0" encoding="utf-8"?>
<p:tagLst xmlns:p="http://schemas.openxmlformats.org/presentationml/2006/main">
  <p:tag name="AS_UNIQUEID" val="697"/>
</p:tagLst>
</file>

<file path=ppt/tags/tag211.xml><?xml version="1.0" encoding="utf-8"?>
<p:tagLst xmlns:p="http://schemas.openxmlformats.org/presentationml/2006/main">
  <p:tag name="AS_UNIQUEID" val="698"/>
</p:tagLst>
</file>

<file path=ppt/tags/tag212.xml><?xml version="1.0" encoding="utf-8"?>
<p:tagLst xmlns:p="http://schemas.openxmlformats.org/presentationml/2006/main">
  <p:tag name="AS_UNIQUEID" val="909"/>
</p:tagLst>
</file>

<file path=ppt/tags/tag213.xml><?xml version="1.0" encoding="utf-8"?>
<p:tagLst xmlns:p="http://schemas.openxmlformats.org/presentationml/2006/main">
  <p:tag name="AS_UNIQUEID" val="700"/>
</p:tagLst>
</file>

<file path=ppt/tags/tag214.xml><?xml version="1.0" encoding="utf-8"?>
<p:tagLst xmlns:p="http://schemas.openxmlformats.org/presentationml/2006/main">
  <p:tag name="AS_UNIQUEID" val="701"/>
</p:tagLst>
</file>

<file path=ppt/tags/tag215.xml><?xml version="1.0" encoding="utf-8"?>
<p:tagLst xmlns:p="http://schemas.openxmlformats.org/presentationml/2006/main">
  <p:tag name="AS_UNIQUEID" val="702"/>
</p:tagLst>
</file>

<file path=ppt/tags/tag216.xml><?xml version="1.0" encoding="utf-8"?>
<p:tagLst xmlns:p="http://schemas.openxmlformats.org/presentationml/2006/main">
  <p:tag name="AS_UNIQUEID" val="703"/>
</p:tagLst>
</file>

<file path=ppt/tags/tag217.xml><?xml version="1.0" encoding="utf-8"?>
<p:tagLst xmlns:p="http://schemas.openxmlformats.org/presentationml/2006/main">
  <p:tag name="AS_UNIQUEID" val="704"/>
</p:tagLst>
</file>

<file path=ppt/tags/tag218.xml><?xml version="1.0" encoding="utf-8"?>
<p:tagLst xmlns:p="http://schemas.openxmlformats.org/presentationml/2006/main">
  <p:tag name="AS_UNIQUEID" val="910"/>
</p:tagLst>
</file>

<file path=ppt/tags/tag219.xml><?xml version="1.0" encoding="utf-8"?>
<p:tagLst xmlns:p="http://schemas.openxmlformats.org/presentationml/2006/main">
  <p:tag name="AS_UNIQUEID" val="706"/>
</p:tagLst>
</file>

<file path=ppt/tags/tag220.xml><?xml version="1.0" encoding="utf-8"?>
<p:tagLst xmlns:p="http://schemas.openxmlformats.org/presentationml/2006/main">
  <p:tag name="AS_UNIQUEID" val="707"/>
</p:tagLst>
</file>

<file path=ppt/tags/tag221.xml><?xml version="1.0" encoding="utf-8"?>
<p:tagLst xmlns:p="http://schemas.openxmlformats.org/presentationml/2006/main">
  <p:tag name="AS_UNIQUEID" val="708"/>
</p:tagLst>
</file>

<file path=ppt/tags/tag222.xml><?xml version="1.0" encoding="utf-8"?>
<p:tagLst xmlns:p="http://schemas.openxmlformats.org/presentationml/2006/main">
  <p:tag name="AS_UNIQUEID" val="709"/>
</p:tagLst>
</file>

<file path=ppt/tags/tag223.xml><?xml version="1.0" encoding="utf-8"?>
<p:tagLst xmlns:p="http://schemas.openxmlformats.org/presentationml/2006/main">
  <p:tag name="AS_UNIQUEID" val="710"/>
</p:tagLst>
</file>

<file path=ppt/tags/tag224.xml><?xml version="1.0" encoding="utf-8"?>
<p:tagLst xmlns:p="http://schemas.openxmlformats.org/presentationml/2006/main">
  <p:tag name="AS_UNIQUEID" val="911"/>
</p:tagLst>
</file>

<file path=ppt/tags/tag225.xml><?xml version="1.0" encoding="utf-8"?>
<p:tagLst xmlns:p="http://schemas.openxmlformats.org/presentationml/2006/main">
  <p:tag name="AS_UNIQUEID" val="712"/>
</p:tagLst>
</file>

<file path=ppt/tags/tag226.xml><?xml version="1.0" encoding="utf-8"?>
<p:tagLst xmlns:p="http://schemas.openxmlformats.org/presentationml/2006/main">
  <p:tag name="AS_UNIQUEID" val="713"/>
</p:tagLst>
</file>

<file path=ppt/tags/tag227.xml><?xml version="1.0" encoding="utf-8"?>
<p:tagLst xmlns:p="http://schemas.openxmlformats.org/presentationml/2006/main">
  <p:tag name="AS_UNIQUEID" val="714"/>
</p:tagLst>
</file>

<file path=ppt/tags/tag228.xml><?xml version="1.0" encoding="utf-8"?>
<p:tagLst xmlns:p="http://schemas.openxmlformats.org/presentationml/2006/main">
  <p:tag name="AS_UNIQUEID" val="715"/>
</p:tagLst>
</file>

<file path=ppt/tags/tag229.xml><?xml version="1.0" encoding="utf-8"?>
<p:tagLst xmlns:p="http://schemas.openxmlformats.org/presentationml/2006/main">
  <p:tag name="AS_UNIQUEID" val="716"/>
</p:tagLst>
</file>

<file path=ppt/tags/tag230.xml><?xml version="1.0" encoding="utf-8"?>
<p:tagLst xmlns:p="http://schemas.openxmlformats.org/presentationml/2006/main">
  <p:tag name="AS_UNIQUEID" val="717"/>
</p:tagLst>
</file>

<file path=ppt/tags/tag231.xml><?xml version="1.0" encoding="utf-8"?>
<p:tagLst xmlns:p="http://schemas.openxmlformats.org/presentationml/2006/main">
  <p:tag name="AS_UNIQUEID" val="718"/>
</p:tagLst>
</file>

<file path=ppt/tags/tag232.xml><?xml version="1.0" encoding="utf-8"?>
<p:tagLst xmlns:p="http://schemas.openxmlformats.org/presentationml/2006/main">
  <p:tag name="AS_UNIQUEID" val="719"/>
</p:tagLst>
</file>

<file path=ppt/tags/tag233.xml><?xml version="1.0" encoding="utf-8"?>
<p:tagLst xmlns:p="http://schemas.openxmlformats.org/presentationml/2006/main">
  <p:tag name="AS_UNIQUEID" val="912"/>
</p:tagLst>
</file>

<file path=ppt/tags/tag234.xml><?xml version="1.0" encoding="utf-8"?>
<p:tagLst xmlns:p="http://schemas.openxmlformats.org/presentationml/2006/main">
  <p:tag name="AS_UNIQUEID" val="721"/>
</p:tagLst>
</file>

<file path=ppt/tags/tag235.xml><?xml version="1.0" encoding="utf-8"?>
<p:tagLst xmlns:p="http://schemas.openxmlformats.org/presentationml/2006/main">
  <p:tag name="AS_UNIQUEID" val="722"/>
</p:tagLst>
</file>

<file path=ppt/tags/tag236.xml><?xml version="1.0" encoding="utf-8"?>
<p:tagLst xmlns:p="http://schemas.openxmlformats.org/presentationml/2006/main">
  <p:tag name="AS_UNIQUEID" val="723"/>
</p:tagLst>
</file>

<file path=ppt/tags/tag237.xml><?xml version="1.0" encoding="utf-8"?>
<p:tagLst xmlns:p="http://schemas.openxmlformats.org/presentationml/2006/main">
  <p:tag name="AS_UNIQUEID" val="724"/>
</p:tagLst>
</file>

<file path=ppt/tags/tag238.xml><?xml version="1.0" encoding="utf-8"?>
<p:tagLst xmlns:p="http://schemas.openxmlformats.org/presentationml/2006/main">
  <p:tag name="AS_UNIQUEID" val="725"/>
</p:tagLst>
</file>

<file path=ppt/tags/tag239.xml><?xml version="1.0" encoding="utf-8"?>
<p:tagLst xmlns:p="http://schemas.openxmlformats.org/presentationml/2006/main">
  <p:tag name="AS_UNIQUEID" val="913"/>
</p:tagLst>
</file>

<file path=ppt/tags/tag240.xml><?xml version="1.0" encoding="utf-8"?>
<p:tagLst xmlns:p="http://schemas.openxmlformats.org/presentationml/2006/main">
  <p:tag name="AS_UNIQUEID" val="727"/>
</p:tagLst>
</file>

<file path=ppt/tags/tag241.xml><?xml version="1.0" encoding="utf-8"?>
<p:tagLst xmlns:p="http://schemas.openxmlformats.org/presentationml/2006/main">
  <p:tag name="AS_UNIQUEID" val="728"/>
</p:tagLst>
</file>

<file path=ppt/tags/tag242.xml><?xml version="1.0" encoding="utf-8"?>
<p:tagLst xmlns:p="http://schemas.openxmlformats.org/presentationml/2006/main">
  <p:tag name="AS_UNIQUEID" val="989"/>
</p:tagLst>
</file>

<file path=ppt/tags/tag243.xml><?xml version="1.0" encoding="utf-8"?>
<p:tagLst xmlns:p="http://schemas.openxmlformats.org/presentationml/2006/main">
  <p:tag name="AS_UNIQUEID" val="990"/>
</p:tagLst>
</file>

<file path=ppt/tags/tag24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.">
  <a:themeElements>
    <a:clrScheme name="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FFFFFF"/>
      </a:accent3>
      <a:accent4>
        <a:srgbClr val="000000"/>
      </a:accent4>
      <a:accent5>
        <a:srgbClr val="B2C1DB"/>
      </a:accent5>
      <a:accent6>
        <a:srgbClr val="AE4845"/>
      </a:accent6>
      <a:hlink>
        <a:srgbClr val="0000FF"/>
      </a:hlink>
      <a:folHlink>
        <a:srgbClr val="800080"/>
      </a:folHlink>
    </a:clrScheme>
    <a:fontScheme name="Office 主题">
      <a:majorFont>
        <a:latin typeface="Calibri"/>
        <a:ea typeface="宋体"/>
        <a:cs typeface="Arial"/>
      </a:majorFont>
      <a:minorFont>
        <a:latin typeface="Calibri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5">
      <vt:lpstr>Arial</vt:lpstr>
      <vt:lpstr>Calibri</vt:lpstr>
      <vt:lpstr>宋体</vt:lpstr>
      <vt:lpstr>华文行楷</vt:lpstr>
      <vt:lpstr>Times New Roman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2024-09-05T00:50:10.708</cp:lastPrinted>
  <dcterms:created xsi:type="dcterms:W3CDTF">2024-09-04T16:50:10Z</dcterms:created>
  <dcterms:modified xsi:type="dcterms:W3CDTF">2024-09-04T16:50:12Z</dcterms:modified>
</cp:coreProperties>
</file>