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68C8784-DCBA-44E7-AA5B-E7278D32C1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C06547-682F-43C1-8BD2-C34386D836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3415B8C-87B3-4ADA-A0F4-D2B3445B7D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25E1FC4-F434-40B0-9463-0F5479E2893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A64F6C9-3709-483A-AD39-86B27AC71FF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07DFC5B-C501-4321-94B3-78C9CC3ECEF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0FD6989-B721-46B4-9AD6-6466F611A79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766BA4A-9C5C-4A2E-8767-BB7DE94425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B0DB019-3F3F-47C6-BEB8-1B1F23C1F3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07E500-3B21-4630-B083-FBD831A1A6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1F319F-C6A8-4067-B2B8-142D16CCBF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072330" y="1096513"/>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072330" y="3819674"/>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86131052153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量子计算对架构的影响</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量子计算基本原理
 量子计算硬件架构
 量子软件架构概述
 量子算法与经典算法比较
 量子计算对数据处理的影响
 量子计算对加密算法的影响
 量子计算对网络架构的影响
 总结与未来展望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量子计算基本原理</a:t>
            </a:r>
          </a:p>
        </p:txBody>
      </p:sp>
      <p:sp>
        <p:nvSpPr>
          <p:cNvPr id="3" name="Subtitle 2"/>
          <p:cNvSpPr>
            <a:spLocks noGrp="1"/>
          </p:cNvSpPr>
          <p:nvPr>
            <p:ph type="subTitle" idx="1"/>
          </p:nvPr>
        </p:nvSpPr>
        <p:spPr/>
        <p:txBody>
          <a:bodyPr/>
          <a:lstStyle/>
          <a:p>
            <a:r>
              <a:t>量子计算对架构的影响</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量子计算基本原理</a:t>
            </a:r>
          </a:p>
        </p:txBody>
      </p:sp>
      <p:sp>
        <p:nvSpPr>
          <p:cNvPr id="3" name="Text Placeholder 2"/>
          <p:cNvSpPr>
            <a:spLocks noGrp="1"/>
          </p:cNvSpPr>
          <p:nvPr>
            <p:ph type="body" idx="1"/>
          </p:nvPr>
        </p:nvSpPr>
        <p:spPr/>
        <p:txBody>
          <a:bodyPr/>
          <a:lstStyle/>
          <a:p>
            <a:r>
              <a:t>量子计算基本原理</a:t>
            </a:r>
          </a:p>
        </p:txBody>
      </p:sp>
      <p:sp>
        <p:nvSpPr>
          <p:cNvPr id="4" name="Content Placeholder 3"/>
          <p:cNvSpPr>
            <a:spLocks noGrp="1"/>
          </p:cNvSpPr>
          <p:nvPr>
            <p:ph sz="half" idx="2"/>
          </p:nvPr>
        </p:nvSpPr>
        <p:spPr/>
        <p:txBody>
          <a:bodyPr/>
          <a:lstStyle/>
          <a:p>
            <a:r>
              <a:t>1.量子比特（qubit）：量子计算的基本单位，不同于经典比特的0或1状态，量子比特可以同时处于多个状态的叠加态。</a:t>
            </a:r>
          </a:p>
          <a:p>
            <a:r>
              <a:t>2.量子叠加（superposition）：量子比特可以处于多个可能状态的叠加态，这是量子并行性的基础。</a:t>
            </a:r>
          </a:p>
          <a:p>
            <a:r>
              <a:t>3.量子纠缠（entanglement）：两个或多个量子比特之间可以存在一种特殊的关系，使得它们的状态是相互依赖的，这是量子计算中的重要资源。</a:t>
            </a:r>
          </a:p>
          <a:p>
            <a:r>
              <a:t>量子计算是一种基于量子力学原理的计算方式，其基本原理包括量子比特、量子叠加和量子纠缠等概念。量子比特是量子计算的基本单位，不同于经典比特的0或1状态，量子比特可以同时处于多个状态的叠加态，这种特性为量子计算提供了强大的并行计算能力。量子叠加和量子纠缠是量子计算中的两个重要概念，它们使得量子计算机能够在处理某些问题时比经典计算机更加高效。在量子计算的发展过程中，还需要解决许多技术难题，如量子比特的稳定性、量子纠缠的控制等问题。随着技术的不断进步和发展，相信未来量子计算将会成为计算机科学领域的一个重要分支，为人类带来更多的惊喜和突破。</a:t>
            </a:r>
          </a:p>
          <a:p>
            <a:r>
              <a:t>以上内容仅供参考，具体内容可以根据您的需求进行调整优化。</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量子计算硬件架构</a:t>
            </a:r>
          </a:p>
        </p:txBody>
      </p:sp>
      <p:sp>
        <p:nvSpPr>
          <p:cNvPr id="3" name="Subtitle 2"/>
          <p:cNvSpPr>
            <a:spLocks noGrp="1"/>
          </p:cNvSpPr>
          <p:nvPr>
            <p:ph type="subTitle" idx="1"/>
          </p:nvPr>
        </p:nvSpPr>
        <p:spPr/>
        <p:txBody>
          <a:bodyPr/>
          <a:lstStyle/>
          <a:p>
            <a:r>
              <a:t>量子计算对架构的影响</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量子计算硬件架构</a:t>
            </a:r>
          </a:p>
        </p:txBody>
      </p:sp>
      <p:sp>
        <p:nvSpPr>
          <p:cNvPr id="3" name="Text Placeholder 2"/>
          <p:cNvSpPr>
            <a:spLocks noGrp="1"/>
          </p:cNvSpPr>
          <p:nvPr>
            <p:ph type="body" idx="1"/>
          </p:nvPr>
        </p:nvSpPr>
        <p:spPr/>
        <p:txBody>
          <a:bodyPr/>
          <a:lstStyle/>
          <a:p>
            <a:r>
              <a:t>量子计算硬件架构概述</a:t>
            </a:r>
          </a:p>
        </p:txBody>
      </p:sp>
      <p:sp>
        <p:nvSpPr>
          <p:cNvPr id="4" name="Content Placeholder 3"/>
          <p:cNvSpPr>
            <a:spLocks noGrp="1"/>
          </p:cNvSpPr>
          <p:nvPr>
            <p:ph sz="half" idx="2"/>
          </p:nvPr>
        </p:nvSpPr>
        <p:spPr/>
        <p:txBody>
          <a:bodyPr/>
          <a:lstStyle/>
          <a:p>
            <a:r>
              <a:t>1.量子计算硬件架构是量子计算机的核心组成部分，负责执行量子算法和计算任务。</a:t>
            </a:r>
          </a:p>
          <a:p>
            <a:r>
              <a:t>2.目前主要的量子计算硬件架构包括超导、离子阱、光子、拓扑等。</a:t>
            </a:r>
          </a:p>
          <a:p>
            <a:r>
              <a:t>3.不同的硬件架构有其独特的优缺点，需要根据具体的应用场景进行选择。</a:t>
            </a:r>
          </a:p>
          <a:p/>
        </p:txBody>
      </p:sp>
      <p:sp>
        <p:nvSpPr>
          <p:cNvPr id="5" name="Text Placeholder 4"/>
          <p:cNvSpPr>
            <a:spLocks noGrp="1"/>
          </p:cNvSpPr>
          <p:nvPr>
            <p:ph type="body" idx="3"/>
          </p:nvPr>
        </p:nvSpPr>
        <p:spPr/>
        <p:txBody>
          <a:bodyPr/>
          <a:lstStyle/>
          <a:p>
            <a:r>
              <a:t>超导量子计算硬件架构</a:t>
            </a:r>
          </a:p>
        </p:txBody>
      </p:sp>
      <p:sp>
        <p:nvSpPr>
          <p:cNvPr id="6" name="Content Placeholder 5"/>
          <p:cNvSpPr>
            <a:spLocks noGrp="1"/>
          </p:cNvSpPr>
          <p:nvPr>
            <p:ph sz="half" idx="4"/>
          </p:nvPr>
        </p:nvSpPr>
        <p:spPr/>
        <p:txBody>
          <a:bodyPr/>
          <a:lstStyle/>
          <a:p>
            <a:r>
              <a:t>1.超导量子计算硬件架构利用超导电路中的约瑟夫森结来实现量子比特。</a:t>
            </a:r>
          </a:p>
          <a:p>
            <a:r>
              <a:t>2.超导量子计算硬件架构具有较高的操作速度和可扩展性，是目前最主流的量子计算硬件架构之一。</a:t>
            </a:r>
          </a:p>
          <a:p>
            <a:r>
              <a:t>3.IBM和Google等公司是超导量子计算硬件架构的领军企业。</a:t>
            </a:r>
          </a:p>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量子计算硬件架构</a:t>
            </a:r>
          </a:p>
        </p:txBody>
      </p:sp>
      <p:sp>
        <p:nvSpPr>
          <p:cNvPr id="3" name="Text Placeholder 2"/>
          <p:cNvSpPr>
            <a:spLocks noGrp="1"/>
          </p:cNvSpPr>
          <p:nvPr>
            <p:ph type="body" idx="1"/>
          </p:nvPr>
        </p:nvSpPr>
        <p:spPr/>
        <p:txBody>
          <a:bodyPr/>
          <a:lstStyle/>
          <a:p>
            <a:r>
              <a:t>离子阱量子计算硬件架构</a:t>
            </a:r>
          </a:p>
        </p:txBody>
      </p:sp>
      <p:sp>
        <p:nvSpPr>
          <p:cNvPr id="4" name="Content Placeholder 3"/>
          <p:cNvSpPr>
            <a:spLocks noGrp="1"/>
          </p:cNvSpPr>
          <p:nvPr>
            <p:ph sz="half" idx="2"/>
          </p:nvPr>
        </p:nvSpPr>
        <p:spPr/>
        <p:txBody>
          <a:bodyPr/>
          <a:lstStyle/>
          <a:p>
            <a:r>
              <a:t>1.离子阱量子计算硬件架构利用离子阱技术将离子限制在特定空间内，通过激光控制离子运动状态来完成量子计算。</a:t>
            </a:r>
          </a:p>
          <a:p>
            <a:r>
              <a:t>2.离子阱量子计算硬件架构具有高精度和长相干时间等优点，适合用于量子模拟和量子通信等领域。</a:t>
            </a:r>
          </a:p>
          <a:p>
            <a:r>
              <a:t>3.欧盟和美国等国家在离子阱量子计算硬件架构方面投入大量资源进行研究和开发。</a:t>
            </a:r>
          </a:p>
          <a:p/>
        </p:txBody>
      </p:sp>
      <p:sp>
        <p:nvSpPr>
          <p:cNvPr id="5" name="Text Placeholder 4"/>
          <p:cNvSpPr>
            <a:spLocks noGrp="1"/>
          </p:cNvSpPr>
          <p:nvPr>
            <p:ph type="body" idx="3"/>
          </p:nvPr>
        </p:nvSpPr>
        <p:spPr/>
        <p:txBody>
          <a:bodyPr/>
          <a:lstStyle/>
          <a:p>
            <a:r>
              <a:t>光子量子计算硬件架构</a:t>
            </a:r>
          </a:p>
        </p:txBody>
      </p:sp>
      <p:sp>
        <p:nvSpPr>
          <p:cNvPr id="6" name="Content Placeholder 5"/>
          <p:cNvSpPr>
            <a:spLocks noGrp="1"/>
          </p:cNvSpPr>
          <p:nvPr>
            <p:ph sz="half" idx="4"/>
          </p:nvPr>
        </p:nvSpPr>
        <p:spPr/>
        <p:txBody>
          <a:bodyPr/>
          <a:lstStyle/>
          <a:p>
            <a:r>
              <a:t>1.光子量子计算硬件架构利用光子作为信息载体，通过光学元件和干涉仪等实现量子比特的操作和测量。</a:t>
            </a:r>
          </a:p>
          <a:p>
            <a:r>
              <a:t>2.光子量子计算硬件架构具有低噪声和高速度等优点，可用于加密通信和大规模并行计算等场景。</a:t>
            </a:r>
          </a:p>
          <a:p>
            <a:r>
              <a:t>3.加拿大和中国等国家在光子量子计算硬件架构方面取得了一系列重要成果。</a:t>
            </a:r>
          </a:p>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量子计算硬件架构</a:t>
            </a:r>
          </a:p>
        </p:txBody>
      </p:sp>
      <p:sp>
        <p:nvSpPr>
          <p:cNvPr id="3" name="Content Placeholder 2"/>
          <p:cNvSpPr>
            <a:spLocks noGrp="1"/>
          </p:cNvSpPr>
          <p:nvPr>
            <p:ph sz="half" idx="2"/>
          </p:nvPr>
        </p:nvSpPr>
        <p:spPr/>
        <p:txBody>
          <a:bodyPr/>
          <a:lstStyle/>
          <a:p>
            <a:r>
              <a:t>1.拓扑量子计算硬件架构是一种基于拓扑材料的新型量子计算架构，具有拓扑保护等特性。</a:t>
            </a:r>
          </a:p>
          <a:p>
            <a:r>
              <a:t>2.拓扑量子计算硬件架构可避免一些常见的量子噪声和干扰，提高量子计算的稳定性和可靠性。</a:t>
            </a:r>
          </a:p>
          <a:p>
            <a:r>
              <a:t>3.拓扑量子计算硬件架构目前仍处于研究阶段，但具有广阔的应用前景，备受关注和期待。</a:t>
            </a:r>
          </a:p>
        </p:txBody>
      </p:sp>
      <p:sp>
        <p:nvSpPr>
          <p:cNvPr id="4" name="Text Placeholder 3"/>
          <p:cNvSpPr>
            <a:spLocks noGrp="1"/>
          </p:cNvSpPr>
          <p:nvPr>
            <p:ph type="body" idx="3"/>
          </p:nvPr>
        </p:nvSpPr>
        <p:spPr/>
        <p:txBody>
          <a:bodyPr/>
          <a:lstStyle/>
          <a:p/>
        </p:txBody>
      </p:sp>
      <p:sp>
        <p:nvSpPr>
          <p:cNvPr id="5" name="Content Placeholder 4"/>
          <p:cNvSpPr>
            <a:spLocks noGrp="1"/>
          </p:cNvSpPr>
          <p:nvPr>
            <p:ph sz="half" idx="4"/>
          </p:nvPr>
        </p:nvSpPr>
        <p:spPr/>
        <p:txBody>
          <a:bodyPr/>
          <a:lstStyle/>
          <a:p/>
        </p:txBody>
      </p:sp>
      <p:sp>
        <p:nvSpPr>
          <p:cNvPr id="6" name="Text Placeholder 5"/>
          <p:cNvSpPr>
            <a:spLocks noGrp="1"/>
          </p:cNvSpPr>
          <p:nvPr>
            <p:ph type="body" idx="1"/>
          </p:nvPr>
        </p:nvSpPr>
        <p:spPr/>
        <p:txBody>
          <a:bodyPr/>
          <a:lstStyle/>
          <a:p>
            <a:r>
              <a:t>拓扑量子计算硬件架构</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量子软件架构概述</a:t>
            </a:r>
          </a:p>
        </p:txBody>
      </p:sp>
      <p:sp>
        <p:nvSpPr>
          <p:cNvPr id="3" name="Subtitle 2"/>
          <p:cNvSpPr>
            <a:spLocks noGrp="1"/>
          </p:cNvSpPr>
          <p:nvPr>
            <p:ph type="subTitle" idx="1"/>
          </p:nvPr>
        </p:nvSpPr>
        <p:spPr/>
        <p:txBody>
          <a:bodyPr/>
          <a:lstStyle/>
          <a:p>
            <a:r>
              <a:t>量子计算对架构的影响</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量子软件架构概述</a:t>
            </a:r>
          </a:p>
        </p:txBody>
      </p:sp>
      <p:sp>
        <p:nvSpPr>
          <p:cNvPr id="3" name="Text Placeholder 2"/>
          <p:cNvSpPr>
            <a:spLocks noGrp="1"/>
          </p:cNvSpPr>
          <p:nvPr>
            <p:ph type="body" idx="1"/>
          </p:nvPr>
        </p:nvSpPr>
        <p:spPr/>
        <p:txBody>
          <a:bodyPr/>
          <a:lstStyle/>
          <a:p>
            <a:r>
              <a:t>量子软件架构的基础概念</a:t>
            </a:r>
          </a:p>
        </p:txBody>
      </p:sp>
      <p:sp>
        <p:nvSpPr>
          <p:cNvPr id="4" name="Content Placeholder 3"/>
          <p:cNvSpPr>
            <a:spLocks noGrp="1"/>
          </p:cNvSpPr>
          <p:nvPr>
            <p:ph sz="half" idx="2"/>
          </p:nvPr>
        </p:nvSpPr>
        <p:spPr/>
        <p:txBody>
          <a:bodyPr/>
          <a:lstStyle/>
          <a:p>
            <a:r>
              <a:t>1.量子软件架构是构建量子计算系统的重要组成部分，与经典计算架构有显著的区别。</a:t>
            </a:r>
          </a:p>
          <a:p>
            <a:r>
              <a:t>2.量子软件架构需要考虑到量子算法的特殊性，如量子比特的纠缠和叠加状态。</a:t>
            </a:r>
          </a:p>
          <a:p>
            <a:r>
              <a:t>3.量子软件架构需要支持高效的量子电路设计和模拟，以满足量子计算的需求。</a:t>
            </a:r>
          </a:p>
          <a:p>
            <a:r>
              <a:t>量子软件架构是为了支持量子计算而设计的特殊软件架构。由于量子计算的特殊性，量子软件架构需要与经典计算架构进行区分。在量子软件架构中，需要考虑到量子比特的纠缠和叠加状态，这意味着传统的计算架构无法直接应用于量子计算中。因此，需要设计新的软件架构来支持量子计算。同时，量子软件架构需要支持高效的量子电路设计和模拟，以满足量子计算的需求。这是因为在量子计算中，量子电路的设计和模拟是非常复杂和计算密集型的，需要高效的软件架构来支持。</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量子软件架构概述</a:t>
            </a:r>
          </a:p>
        </p:txBody>
      </p:sp>
      <p:sp>
        <p:nvSpPr>
          <p:cNvPr id="3" name="Content Placeholder 2"/>
          <p:cNvSpPr>
            <a:spLocks noGrp="1"/>
          </p:cNvSpPr>
          <p:nvPr>
            <p:ph sz="half" idx="2"/>
          </p:nvPr>
        </p:nvSpPr>
        <p:spPr/>
        <p:txBody>
          <a:bodyPr/>
          <a:lstStyle/>
          <a:p>
            <a:r>
              <a:t>1.量子软件架构包含多个模块，包括量子电路设计、量子电路模拟、量子错误纠正等。</a:t>
            </a:r>
          </a:p>
          <a:p>
            <a:r>
              <a:t>2.不同的模块需要相互协作，以实现高效的量子计算。</a:t>
            </a:r>
          </a:p>
          <a:p>
            <a:r>
              <a:t>3.量子软件架构需要支持不同类型的量子算法和应用。</a:t>
            </a:r>
          </a:p>
          <a:p>
            <a:r>
              <a:t>量子软件架构包含多个模块，每个模块都有其特定的功能。其中，量子电路设计模块用于设计和编辑量子电路，量子电路模拟模块用于模拟量子电路的行为，而量子错误纠正模块则用于检测和纠正量子计算中的错误。这些模块需要相互协作，以实现高效的量子计算。同时，量子软件架构需要支持不同类型的量子算法和应用，例如Shor算法、Grover算法等，这需要软件架构具备足够的灵活性和可扩展性。</a:t>
            </a:r>
          </a:p>
          <a:p/>
        </p:txBody>
      </p:sp>
      <p:sp>
        <p:nvSpPr>
          <p:cNvPr id="4" name="Text Placeholder 3"/>
          <p:cNvSpPr>
            <a:spLocks noGrp="1"/>
          </p:cNvSpPr>
          <p:nvPr>
            <p:ph type="body" idx="3"/>
          </p:nvPr>
        </p:nvSpPr>
        <p:spPr/>
        <p:txBody>
          <a:bodyPr/>
          <a:lstStyle/>
          <a:p/>
        </p:txBody>
      </p:sp>
      <p:sp>
        <p:nvSpPr>
          <p:cNvPr id="5" name="Content Placeholder 4"/>
          <p:cNvSpPr>
            <a:spLocks noGrp="1"/>
          </p:cNvSpPr>
          <p:nvPr>
            <p:ph sz="half" idx="4"/>
          </p:nvPr>
        </p:nvSpPr>
        <p:spPr/>
        <p:txBody>
          <a:bodyPr/>
          <a:lstStyle/>
          <a:p/>
        </p:txBody>
      </p:sp>
      <p:sp>
        <p:nvSpPr>
          <p:cNvPr id="6" name="Text Placeholder 5"/>
          <p:cNvSpPr>
            <a:spLocks noGrp="1"/>
          </p:cNvSpPr>
          <p:nvPr>
            <p:ph type="body" idx="1"/>
          </p:nvPr>
        </p:nvSpPr>
        <p:spPr/>
        <p:txBody>
          <a:bodyPr/>
          <a:lstStyle/>
          <a:p>
            <a:r>
              <a:t>量子软件架构的模块与功能</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量子软件架构概述</a:t>
            </a:r>
          </a:p>
        </p:txBody>
      </p:sp>
      <p:sp>
        <p:nvSpPr>
          <p:cNvPr id="3" name="Text Placeholder 2"/>
          <p:cNvSpPr>
            <a:spLocks noGrp="1"/>
          </p:cNvSpPr>
          <p:nvPr>
            <p:ph type="body" idx="1"/>
          </p:nvPr>
        </p:nvSpPr>
        <p:spPr/>
        <p:txBody>
          <a:bodyPr/>
          <a:lstStyle/>
          <a:p>
            <a:r>
              <a:t>量子软件架构的性能评估与优化</a:t>
            </a:r>
          </a:p>
        </p:txBody>
      </p:sp>
      <p:sp>
        <p:nvSpPr>
          <p:cNvPr id="4" name="Content Placeholder 3"/>
          <p:cNvSpPr>
            <a:spLocks noGrp="1"/>
          </p:cNvSpPr>
          <p:nvPr>
            <p:ph sz="half" idx="2"/>
          </p:nvPr>
        </p:nvSpPr>
        <p:spPr/>
        <p:txBody>
          <a:bodyPr/>
          <a:lstStyle/>
          <a:p>
            <a:r>
              <a:t>1.量子软件架构的性能评估需要考虑多个因素，包括计算精度、计算速度、资源利用率等。</a:t>
            </a:r>
          </a:p>
          <a:p>
            <a:r>
              <a:t>2.需要采用有效的性能优化技术，以提高量子软件架构的效率。</a:t>
            </a:r>
          </a:p>
          <a:p>
            <a:r>
              <a:t>3.性能评估和优化需要结合实际的应用场景进行。</a:t>
            </a:r>
          </a:p>
          <a:p>
            <a:r>
              <a:t>在评估和优化量子软件架构的性能时，需要考虑多个因素。首先，计算精度是衡量量子软件架构性能的重要指标，因为量子计算的正确性需要高精度的计算来保证。其次，计算速度也是评估量子软件架构性能的重要因素，因为快速的计算速度可以加速量子计算的进程。此外，资源利用率也是需要考虑的因素之一，因为高效的资源利用可以减少计算成本和提高计算效率。为了优化量子软件架构的性能，需要采用有效的性能优化技术，例如采用高效的算法、优化内存管理等。同时，性能评估和优化需要结合实际的应用场景进行，以确保优化的效果和实际应用的价值。</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量子软件架构概述</a:t>
            </a:r>
          </a:p>
        </p:txBody>
      </p:sp>
      <p:sp>
        <p:nvSpPr>
          <p:cNvPr id="3" name="Text Placeholder 2"/>
          <p:cNvSpPr>
            <a:spLocks noGrp="1"/>
          </p:cNvSpPr>
          <p:nvPr>
            <p:ph type="body" idx="1"/>
          </p:nvPr>
        </p:nvSpPr>
        <p:spPr/>
        <p:txBody>
          <a:bodyPr/>
          <a:lstStyle/>
          <a:p>
            <a:r>
              <a:t>量子软件架构的安全性与可靠性</a:t>
            </a:r>
          </a:p>
        </p:txBody>
      </p:sp>
      <p:sp>
        <p:nvSpPr>
          <p:cNvPr id="4" name="Content Placeholder 3"/>
          <p:cNvSpPr>
            <a:spLocks noGrp="1"/>
          </p:cNvSpPr>
          <p:nvPr>
            <p:ph sz="half" idx="2"/>
          </p:nvPr>
        </p:nvSpPr>
        <p:spPr/>
        <p:txBody>
          <a:bodyPr/>
          <a:lstStyle/>
          <a:p>
            <a:r>
              <a:t>1.量子软件架构需要具备足够的安全性和可靠性，以保证量子计算的正确性和可靠性。</a:t>
            </a:r>
          </a:p>
          <a:p>
            <a:r>
              <a:t>2.需要采取有效的措施来防止量子计算受到攻击和干扰。</a:t>
            </a:r>
          </a:p>
          <a:p>
            <a:r>
              <a:t>3.需要建立健全的可靠性保障机制，以确保量子计算的稳定性和可靠性。</a:t>
            </a:r>
          </a:p>
          <a:p>
            <a:r>
              <a:t>在构建量子软件架构时，需要考虑安全性和可靠性问题。由于量子计算的特殊性和复杂性，量子软件架构需要具备足够的安全性和可靠性，以保证量子计算的正确性和可靠性。同时，需要采取有效的措施来防止量子计算受到攻击和干扰，确保计算结果的准确性和可靠性。此外，需要建立健全的可靠性保障机制，包括备份、恢复、容错等方面的机制，以确保量子计算的稳定性和可靠性。</a:t>
            </a:r>
          </a:p>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量子软件架构概述</a:t>
            </a:r>
          </a:p>
        </p:txBody>
      </p:sp>
      <p:sp>
        <p:nvSpPr>
          <p:cNvPr id="3" name="Text Placeholder 2"/>
          <p:cNvSpPr>
            <a:spLocks noGrp="1"/>
          </p:cNvSpPr>
          <p:nvPr>
            <p:ph type="body" idx="1"/>
          </p:nvPr>
        </p:nvSpPr>
        <p:spPr/>
        <p:txBody>
          <a:bodyPr/>
          <a:lstStyle/>
          <a:p>
            <a:r>
              <a:t>量子软件架构的未来发展趋势</a:t>
            </a:r>
          </a:p>
        </p:txBody>
      </p:sp>
      <p:sp>
        <p:nvSpPr>
          <p:cNvPr id="4" name="Content Placeholder 3"/>
          <p:cNvSpPr>
            <a:spLocks noGrp="1"/>
          </p:cNvSpPr>
          <p:nvPr>
            <p:ph sz="half" idx="2"/>
          </p:nvPr>
        </p:nvSpPr>
        <p:spPr/>
        <p:txBody>
          <a:bodyPr/>
          <a:lstStyle/>
          <a:p>
            <a:r>
              <a:t>1.随着量子计算技术的发展和应用需求的增加，量子软件架构将会不断演进和发展。</a:t>
            </a:r>
          </a:p>
          <a:p>
            <a:r>
              <a:t>2.未来量子软件架构将会更加注重易用性、可扩展性和可维护性等方面的要求。</a:t>
            </a:r>
          </a:p>
          <a:p>
            <a:r>
              <a:t>3.量子软件架构将会与经典计算架构更加紧密地结合和交互，以实现更高效的计算能力。</a:t>
            </a:r>
          </a:p>
          <a:p>
            <a:r>
              <a:t>随着量子计算技术的发展和应用需求的增加，量子软件架构将会不断演进和发展。未来，量子软件架构将会更加注重易用性、可扩展性和可维护性等方面的要求，以降低使用门槛和提高开发效率。同时，量子软件架构将会与经典计算架构更加紧密地结合和交互，以实现更高效的计算能力。这需要量子软件架构具备与经典计算架构兼容和交互的能力，以满足实际应用的需求。未来量子软件架构的发展还需要考虑到可持续发展和环保等方面的要求，以推动量子计算的健康发展。</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量子算法与经典算法比较</a:t>
            </a:r>
          </a:p>
        </p:txBody>
      </p:sp>
      <p:sp>
        <p:nvSpPr>
          <p:cNvPr id="3" name="Subtitle 2"/>
          <p:cNvSpPr>
            <a:spLocks noGrp="1"/>
          </p:cNvSpPr>
          <p:nvPr>
            <p:ph type="subTitle" idx="1"/>
          </p:nvPr>
        </p:nvSpPr>
        <p:spPr/>
        <p:txBody>
          <a:bodyPr/>
          <a:lstStyle/>
          <a:p>
            <a:r>
              <a:t>量子计算对架构的影响</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量子算法与经典算法比较</a:t>
            </a:r>
          </a:p>
        </p:txBody>
      </p:sp>
      <p:sp>
        <p:nvSpPr>
          <p:cNvPr id="3" name="Text Placeholder 2"/>
          <p:cNvSpPr>
            <a:spLocks noGrp="1"/>
          </p:cNvSpPr>
          <p:nvPr>
            <p:ph type="body" idx="1"/>
          </p:nvPr>
        </p:nvSpPr>
        <p:spPr/>
        <p:txBody>
          <a:bodyPr/>
          <a:lstStyle/>
          <a:p>
            <a:r>
              <a:t>计算复杂度比较</a:t>
            </a:r>
          </a:p>
        </p:txBody>
      </p:sp>
      <p:sp>
        <p:nvSpPr>
          <p:cNvPr id="4" name="Content Placeholder 3"/>
          <p:cNvSpPr>
            <a:spLocks noGrp="1"/>
          </p:cNvSpPr>
          <p:nvPr>
            <p:ph sz="half" idx="2"/>
          </p:nvPr>
        </p:nvSpPr>
        <p:spPr/>
        <p:txBody>
          <a:bodyPr/>
          <a:lstStyle/>
          <a:p>
            <a:r>
              <a:t>1.量子算法在某些问题上具有更低的计算复杂度，能够以更快的速度解决问题。</a:t>
            </a:r>
          </a:p>
          <a:p>
            <a:r>
              <a:t>2.经典算法在处理复杂问题时需要消耗大量时间和计算资源。</a:t>
            </a:r>
          </a:p>
          <a:p>
            <a:r>
              <a:t>3.随着问题规模的增加，量子算法的优势将更加明显。</a:t>
            </a:r>
          </a:p>
          <a:p/>
        </p:txBody>
      </p:sp>
      <p:sp>
        <p:nvSpPr>
          <p:cNvPr id="5" name="Text Placeholder 4"/>
          <p:cNvSpPr>
            <a:spLocks noGrp="1"/>
          </p:cNvSpPr>
          <p:nvPr>
            <p:ph type="body" idx="3"/>
          </p:nvPr>
        </p:nvSpPr>
        <p:spPr/>
        <p:txBody>
          <a:bodyPr/>
          <a:lstStyle/>
          <a:p>
            <a:r>
              <a:t>并行性与纠缠性</a:t>
            </a:r>
          </a:p>
        </p:txBody>
      </p:sp>
      <p:sp>
        <p:nvSpPr>
          <p:cNvPr id="6" name="Content Placeholder 5"/>
          <p:cNvSpPr>
            <a:spLocks noGrp="1"/>
          </p:cNvSpPr>
          <p:nvPr>
            <p:ph sz="half" idx="4"/>
          </p:nvPr>
        </p:nvSpPr>
        <p:spPr/>
        <p:txBody>
          <a:bodyPr/>
          <a:lstStyle/>
          <a:p>
            <a:r>
              <a:t>1.量子算法利用量子并行性，能够在同一时间处理多个任务。</a:t>
            </a:r>
          </a:p>
          <a:p>
            <a:r>
              <a:t>2.量子纠缠性使得量子算法能够以更高效的方式处理复杂问题。</a:t>
            </a:r>
          </a:p>
          <a:p>
            <a:r>
              <a:t>3.经典算法缺乏类似的并行性和纠缠性，难以在相同时间内处理多个任务。</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https://d.book118.com/886131052153010042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17</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17</vt:i4>
      </vt:variant>
    </vt:vector>
  </HeadingPairs>
  <TitlesOfParts>
    <vt:vector baseType="lpstr" size="29">
      <vt:lpstr>Arial</vt:lpstr>
      <vt:lpstr>Calibri</vt:lpstr>
      <vt:lpstr>黑体</vt:lpstr>
      <vt:lpstr>微软雅黑</vt:lpstr>
      <vt:lpstr>Wingdings</vt:lpstr>
      <vt:lpstr>Agency FB</vt:lpstr>
      <vt:lpstr>Adobe 宋体 Std L</vt:lpstr>
      <vt:lpstr>Franklin Gothic Book</vt:lpstr>
      <vt:lpstr>宋体</vt:lpstr>
      <vt:lpstr>仿宋_GB2312</vt:lpstr>
      <vt:lpstr>幼圆</vt:lpstr>
      <vt:lpstr>Office Theme</vt:lpstr>
      <vt:lpstr>PowerPoint Presentation</vt:lpstr>
      <vt:lpstr>PowerPoint Presentation</vt:lpstr>
      <vt:lpstr> 量子计算基本原理</vt:lpstr>
      <vt:lpstr> 量子计算基本原理</vt:lpstr>
      <vt:lpstr> 量子计算硬件架构</vt:lpstr>
      <vt:lpstr> 量子计算硬件架构</vt:lpstr>
      <vt:lpstr> 量子计算硬件架构</vt:lpstr>
      <vt:lpstr> 量子计算硬件架构</vt:lpstr>
      <vt:lpstr> 量子软件架构概述</vt:lpstr>
      <vt:lpstr> 量子软件架构概述</vt:lpstr>
      <vt:lpstr> 量子软件架构概述</vt:lpstr>
      <vt:lpstr> 量子软件架构概述</vt:lpstr>
      <vt:lpstr> 量子软件架构概述</vt:lpstr>
      <vt:lpstr> 量子软件架构概述</vt:lpstr>
      <vt:lpstr> 量子算法与经典算法比较</vt:lpstr>
      <vt:lpstr> 量子算法与经典算法比较</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2024-09-10T06:18:33.503</cp:lastPrinted>
  <dcterms:created xsi:type="dcterms:W3CDTF">2024-09-09T22:18:33Z</dcterms:created>
  <dcterms:modified xsi:type="dcterms:W3CDTF">2024-09-09T22:18:35Z</dcterms:modified>
</cp:coreProperties>
</file>