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42905-CB88-4657-AE08-BFC88A6A1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DD691-2E16-4405-A4B3-A576250C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74BC7-62FD-4B7D-8A8A-E8B91F71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58816-F788-4662-A080-4FD31EA0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F0D97-5CFB-46F2-B59C-3AE32FCA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AEE82-530A-4F9F-8AFD-8A18FEDA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7DC14-BB5E-478D-AA6F-B76F561A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22D45-BD65-40C2-A8E0-9CDE6754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DBFA0-92F4-42A2-AFE4-18F6EE24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A5C2-C224-43BD-82C1-EA0BDF63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64BEB-1E88-4964-82A3-B6D3690C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201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Web渗透测试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Web应用安全漏洞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Web安全防御技术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Web安全法律法规与合规性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Web安全是指保护Web应用程序、数据和用户免受未经授权的访问、破坏、泄露等威胁的一系列措施。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随着互联网的普及和Web技术的不断发展，Web安全问题日益突出，对个人隐私、企业资产和国家安全构成严重威胁。因此，Web安全防护已成为企业和个人必须重视的问题。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跨站脚本攻击（XSS）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攻击者在Web应用程序中注入恶意脚本，当其他用户访问该应用程序时，恶意脚本将被执行，可能导致用户数据泄露、身份盗用等。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攻击者在Web应用程序的输入字段中注入恶意的SQL代码，当应用程序将这些输入用于构建SQL查询时，恶意代码将被执行，可能导致数据库被篡改、数据泄露等。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攻击者通过伪造合法网站或电子邮件，诱导用户输入敏感信息（如用户名、密码等），从而窃取用户个人信息。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包括间谍软件、广告软件、病毒等，通过感染用户设备或控制用户设备来窃取用户数据、破坏系统等。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恶意软件（Malware）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Web安全威胁类型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对用户输入进行严格的验证和过滤，防止注入攻击和跨站脚本攻击。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输入验证与过滤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对敏感数据进行加密存储和传输，保证数据在传输和存储过程中的安全性。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限制对Web应用程序的访问权限，只允许授权用户访问相关资源。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定期对Web应用程序进行安全审计和监控，及时发现和修复安全漏洞。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Web渗透测试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https://d.book118.com/886132013021010035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2024-09-04T17:33:33.050</cp:lastPrinted>
  <dcterms:created xsi:type="dcterms:W3CDTF">2024-09-04T09:33:33Z</dcterms:created>
  <dcterms:modified xsi:type="dcterms:W3CDTF">2024-09-04T09:33:34Z</dcterms:modified>
</cp:coreProperties>
</file>