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5B7DE-4C9F-4D60-8ACB-360F5EC16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D397E-D2CA-431B-AE6A-F19053CF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10814-E730-4B10-8FDD-5F5EB0352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E49CD-9284-40E9-B4C3-0623F1AE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D40E7-C201-4F47-89C0-7FF28FA8B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AA218-8318-4BD3-B936-22244CCFE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0B7F8-35D8-4DA4-B96F-F1D0DAC8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16685-153A-40CD-9AC6-0FB70609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E4B67-363B-4D49-8D32-9E0018199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5154A-BD43-4D66-8179-FB4DF8F11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A60FF-11AB-48BE-A718-D4A58049B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32055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《实用自我诊疗法》PPT课件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自我诊疗法定义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它强调个体自主性和自我管理，通过自我认知和行为调整来改善身心健康状况。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自我诊疗法是一种通过自我观察、评估和调整来达到身心健康的方法。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促进自我调节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预防与缓解疾病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自我诊疗法目的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帮助个体了解自己的身体、心理和情绪状态，识别潜在的问题和需求。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培养个体自我调节的能力，通过调整生活方式、情绪和行为来改善身心健康。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通过早期发现和干预潜在的健康问题，降低患病风险，缓解慢性疾病的症状。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98" r="217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适用于各个年龄段和健康状况的个体，特别是那些关注自身健康、希望提高生活质量的人群。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广泛适用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对于某些特定疾病或健康问题，如糖尿病、高血压、抑郁症等，自我诊疗法可作为辅助治疗手段，与专业医疗相结合。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自我诊疗法适用范围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38" b="157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了解自己的身体状况、情绪状态和思维模式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通过观察自己的身体反应、情绪变化和思维模式，更好地理解自己的需求和问题，从而有针对性地进行自我调整和改善。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掌握调节情绪和行为的方法和技巧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通过学习一些心理调节技巧，如深呼吸、放松训练、积极思考等，帮助自己更好地应对压力、焦虑、抑郁等负面情绪和行为。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56" r="109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自我调节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激发自己的内在动力和积极性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通过设定明确的目标、制定可行的计划、培养自信心和行动力等手段，激发自己的内在动力和积极性，从而更好地实现自我成长和发展。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自我诊疗法实施步骤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https://d.book118.com/886132055142010051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2024-09-17T12:13:27.714</cp:lastPrinted>
  <dcterms:created xsi:type="dcterms:W3CDTF">2024-09-17T04:13:27Z</dcterms:created>
  <dcterms:modified xsi:type="dcterms:W3CDTF">2024-09-17T04:13:29Z</dcterms:modified>
</cp:coreProperties>
</file>