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719C24-4547-403D-88AC-546394DAB0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03127A-BEFB-4E79-9A9B-464C2DF469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CF580A-30DA-43D6-BFBB-B439605A4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C07EAA-E583-452F-B634-3B10B6828D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5C2C33-A77D-407A-A3C2-12219D9B54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8C4C20-4353-47F1-A083-7AF80BB684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4B9A1C-ABD8-4505-A3FD-FDFB450DA4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634AED-EAF0-48C5-AF88-1A564A0346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62D05B-2A79-4E80-9507-ACEA4970B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B4E58F-0449-43E4-A442-BB49005E8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C884A7-2C5B-44A6-B741-26C151E959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13210320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脑脊膜炎的分子诊断方法学研究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脑脊膜炎分子诊断方法研究进展
 脑脊膜炎病毒核酸检测技术
 脑脊膜炎细菌核酸检测技术
 脑脊膜炎真菌核酸检测技术
 脑脊膜炎分子诊断方法学比较
 脑脊膜炎分子诊断方法学评价
 脑脊膜炎分子诊断方法学研究热点
 脑脊膜炎分子诊断方法学发展前景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脑脊膜炎分子诊断方法研究进展</a:t>
            </a:r>
          </a:p>
        </p:txBody>
      </p:sp>
      <p:sp>
        <p:nvSpPr>
          <p:cNvPr id="3" name="Subtitle 2"/>
          <p:cNvSpPr>
            <a:spLocks noGrp="1"/>
          </p:cNvSpPr>
          <p:nvPr>
            <p:ph type="subTitle" idx="1"/>
          </p:nvPr>
        </p:nvSpPr>
        <p:spPr/>
        <p:txBody>
          <a:bodyPr/>
          <a:lstStyle/>
          <a:p>
            <a:r>
              <a:t>脑脊膜炎的分子诊断方法学研究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脑脊膜炎分子诊断方法研究进展</a:t>
            </a:r>
          </a:p>
        </p:txBody>
      </p:sp>
      <p:sp>
        <p:nvSpPr>
          <p:cNvPr id="3" name="Text Placeholder 2"/>
          <p:cNvSpPr>
            <a:spLocks noGrp="1"/>
          </p:cNvSpPr>
          <p:nvPr>
            <p:ph type="body" idx="1"/>
          </p:nvPr>
        </p:nvSpPr>
        <p:spPr/>
        <p:txBody>
          <a:bodyPr/>
          <a:lstStyle/>
          <a:p>
            <a:r>
              <a:t>分子诊断技术在脑脊膜炎诊断中的应用</a:t>
            </a:r>
          </a:p>
        </p:txBody>
      </p:sp>
      <p:sp>
        <p:nvSpPr>
          <p:cNvPr id="4" name="Content Placeholder 3"/>
          <p:cNvSpPr>
            <a:spLocks noGrp="1"/>
          </p:cNvSpPr>
          <p:nvPr>
            <p:ph sz="half" idx="2"/>
          </p:nvPr>
        </p:nvSpPr>
        <p:spPr/>
        <p:txBody>
          <a:bodyPr/>
          <a:lstStyle/>
          <a:p>
            <a:r>
              <a:t>1. 核酸检测技术：包括PCR、实时荧光定量PCR、分子信标探针等，可检测脑脊膜炎病原体的核酸序列，具有快速、灵敏、特异性高的优点。</a:t>
            </a:r>
          </a:p>
          <a:p>
            <a:r>
              <a:t>2. 基因芯片技术：通过杂交或化学合成原理，将脑脊膜炎病原体相关基因片段固定在芯片载体上，通过杂交反应和信号检测，可同时检测多种病原体。</a:t>
            </a:r>
          </a:p>
          <a:p>
            <a:r>
              <a:t>3. 高通量测序技术：包括二代测序、三代测序、单分子测序等，可对脑脊膜炎病原体的全基因组进行测序，快速鉴定病原体类型、变异特征和耐药性。</a:t>
            </a:r>
          </a:p>
        </p:txBody>
      </p:sp>
      <p:sp>
        <p:nvSpPr>
          <p:cNvPr id="5" name="Text Placeholder 4"/>
          <p:cNvSpPr>
            <a:spLocks noGrp="1"/>
          </p:cNvSpPr>
          <p:nvPr>
            <p:ph type="body" idx="3"/>
          </p:nvPr>
        </p:nvSpPr>
        <p:spPr/>
        <p:txBody>
          <a:bodyPr/>
          <a:lstStyle/>
          <a:p>
            <a:r>
              <a:t>分子诊断技术在脑脊膜炎流行病学研究中的应用</a:t>
            </a:r>
          </a:p>
        </p:txBody>
      </p:sp>
      <p:sp>
        <p:nvSpPr>
          <p:cNvPr id="6" name="Content Placeholder 5"/>
          <p:cNvSpPr>
            <a:spLocks noGrp="1"/>
          </p:cNvSpPr>
          <p:nvPr>
            <p:ph sz="half" idx="4"/>
          </p:nvPr>
        </p:nvSpPr>
        <p:spPr/>
        <p:txBody>
          <a:bodyPr/>
          <a:lstStyle/>
          <a:p>
            <a:r>
              <a:t>1. 病原体分子分型：通过分子诊断技术对脑脊膜炎病原体进行基因分型，可以了解病原体的进化、传播途径和流行病学特征。</a:t>
            </a:r>
          </a:p>
          <a:p>
            <a:r>
              <a:t>2. 暴发事件溯源：当发生脑脊膜炎暴发事件时，分子诊断技术可以快速鉴定病原体类型，并通过分子分型技术追溯感染源，为疫情控制和预防提供依据。</a:t>
            </a:r>
          </a:p>
          <a:p>
            <a:r>
              <a:t>3. 耐药性监测：通过分子诊断技术检测脑脊膜炎病原体的耐药基因，可以了解耐药性的流行情况，指导临床合理用药和制定公共卫生措施。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脑脊膜炎分子诊断方法研究进展</a:t>
            </a:r>
          </a:p>
        </p:txBody>
      </p:sp>
      <p:sp>
        <p:nvSpPr>
          <p:cNvPr id="3" name="Text Placeholder 2"/>
          <p:cNvSpPr>
            <a:spLocks noGrp="1"/>
          </p:cNvSpPr>
          <p:nvPr>
            <p:ph type="body" idx="1"/>
          </p:nvPr>
        </p:nvSpPr>
        <p:spPr/>
        <p:txBody>
          <a:bodyPr/>
          <a:lstStyle/>
          <a:p>
            <a:r>
              <a:t>分子诊断技术在脑脊膜炎临床治疗中的应用</a:t>
            </a:r>
          </a:p>
        </p:txBody>
      </p:sp>
      <p:sp>
        <p:nvSpPr>
          <p:cNvPr id="4" name="Content Placeholder 3"/>
          <p:cNvSpPr>
            <a:spLocks noGrp="1"/>
          </p:cNvSpPr>
          <p:nvPr>
            <p:ph sz="half" idx="2"/>
          </p:nvPr>
        </p:nvSpPr>
        <p:spPr/>
        <p:txBody>
          <a:bodyPr/>
          <a:lstStyle/>
          <a:p>
            <a:r>
              <a:t>1. 病原体快速鉴定：分子诊断技术可以快速鉴定脑脊膜炎病原体，为临床医生及时诊断和治疗提供依据，减少患者的误诊漏诊率。</a:t>
            </a:r>
          </a:p>
          <a:p>
            <a:r>
              <a:t>2. 耐药性检测：通过分子诊断技术检测脑脊膜炎病原体的耐药基因，可以指导临床医生选择合适的抗生素，提高治疗效果。</a:t>
            </a:r>
          </a:p>
          <a:p>
            <a:r>
              <a:t>3. 预后评估：通过分子诊断技术检测脑脊膜炎病原体的载量或相关基因表达水平，可以评估患者的预后，指导临床医生制定合理的治疗方案。</a:t>
            </a:r>
          </a:p>
        </p:txBody>
      </p:sp>
      <p:sp>
        <p:nvSpPr>
          <p:cNvPr id="5" name="Text Placeholder 4"/>
          <p:cNvSpPr>
            <a:spLocks noGrp="1"/>
          </p:cNvSpPr>
          <p:nvPr>
            <p:ph type="body" idx="3"/>
          </p:nvPr>
        </p:nvSpPr>
        <p:spPr/>
        <p:txBody>
          <a:bodyPr/>
          <a:lstStyle/>
          <a:p>
            <a:r>
              <a:t>分子诊断技术在脑脊膜炎疫苗研发中的应用</a:t>
            </a:r>
          </a:p>
        </p:txBody>
      </p:sp>
      <p:sp>
        <p:nvSpPr>
          <p:cNvPr id="6" name="Content Placeholder 5"/>
          <p:cNvSpPr>
            <a:spLocks noGrp="1"/>
          </p:cNvSpPr>
          <p:nvPr>
            <p:ph sz="half" idx="4"/>
          </p:nvPr>
        </p:nvSpPr>
        <p:spPr/>
        <p:txBody>
          <a:bodyPr/>
          <a:lstStyle/>
          <a:p>
            <a:r>
              <a:t>1. 病原体基因组学研究：通过分子诊断技术对脑脊膜炎病原体的全基因组进行测序，可以了解病原体的分子特点、变异特征和进化规律，为疫苗研发提供靶标。</a:t>
            </a:r>
          </a:p>
          <a:p>
            <a:r>
              <a:t>2. 疫苗候选株筛选：通过分子诊断技术筛选出具有保护性抗原的脑脊膜炎病原体菌株，作为疫苗候选株。</a:t>
            </a:r>
          </a:p>
          <a:p>
            <a:r>
              <a:t>3. 疫苗免疫原性评价：通过分子诊断技术检测疫苗接种者的抗体水平或细胞免疫反应，评价疫苗的免疫原性和保护效力。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脑脊膜炎分子诊断方法研究进展</a:t>
            </a:r>
          </a:p>
        </p:txBody>
      </p:sp>
      <p:sp>
        <p:nvSpPr>
          <p:cNvPr id="3" name="Text Placeholder 2"/>
          <p:cNvSpPr>
            <a:spLocks noGrp="1"/>
          </p:cNvSpPr>
          <p:nvPr>
            <p:ph type="body" idx="1"/>
          </p:nvPr>
        </p:nvSpPr>
        <p:spPr/>
        <p:txBody>
          <a:bodyPr/>
          <a:lstStyle/>
          <a:p>
            <a:r>
              <a:t>分子诊断技术在脑脊膜炎动物模型研究中的应用</a:t>
            </a:r>
          </a:p>
        </p:txBody>
      </p:sp>
      <p:sp>
        <p:nvSpPr>
          <p:cNvPr id="4" name="Content Placeholder 3"/>
          <p:cNvSpPr>
            <a:spLocks noGrp="1"/>
          </p:cNvSpPr>
          <p:nvPr>
            <p:ph sz="half" idx="2"/>
          </p:nvPr>
        </p:nvSpPr>
        <p:spPr/>
        <p:txBody>
          <a:bodyPr/>
          <a:lstStyle/>
          <a:p>
            <a:r>
              <a:t>1. 病原体感染模型建立：通过分子诊断技术检测动物模型中脑脊膜炎病原体的存在，可以建立可靠的动物感染模型，为脑脊膜炎的发病机制、治疗方法和疫苗研发提供研究平台。</a:t>
            </a:r>
          </a:p>
          <a:p>
            <a:r>
              <a:t>2. 病理生理学研究：通过分子诊断技术检测动物模型中脑脊膜炎病原体的载量或相关基因表达水平，可以研究脑脊膜炎的病理生理学机制，为疾病的诊断和治疗提供新的靶点。</a:t>
            </a:r>
          </a:p>
          <a:p>
            <a:r>
              <a:t>3. 药物筛选和评价：通过分子诊断技术检测动物模型中脑脊膜炎病原体的载量或相关基因表达水平，可以评价药物对脑脊膜炎的治疗效果，为药物筛选和评价提供依据。</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脑脊膜炎病毒核酸检测技术</a:t>
            </a:r>
          </a:p>
        </p:txBody>
      </p:sp>
      <p:sp>
        <p:nvSpPr>
          <p:cNvPr id="3" name="Subtitle 2"/>
          <p:cNvSpPr>
            <a:spLocks noGrp="1"/>
          </p:cNvSpPr>
          <p:nvPr>
            <p:ph type="subTitle" idx="1"/>
          </p:nvPr>
        </p:nvSpPr>
        <p:spPr/>
        <p:txBody>
          <a:bodyPr/>
          <a:lstStyle/>
          <a:p>
            <a:r>
              <a:t>脑脊膜炎的分子诊断方法学研究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脑脊膜炎病毒核酸检测技术</a:t>
            </a:r>
          </a:p>
        </p:txBody>
      </p:sp>
      <p:sp>
        <p:nvSpPr>
          <p:cNvPr id="3" name="Text Placeholder 2"/>
          <p:cNvSpPr>
            <a:spLocks noGrp="1"/>
          </p:cNvSpPr>
          <p:nvPr>
            <p:ph type="body" idx="1"/>
          </p:nvPr>
        </p:nvSpPr>
        <p:spPr/>
        <p:txBody>
          <a:bodyPr/>
          <a:lstStyle/>
          <a:p>
            <a:r>
              <a:t>脑脊膜炎病毒核酸检测技术进展</a:t>
            </a:r>
          </a:p>
        </p:txBody>
      </p:sp>
      <p:sp>
        <p:nvSpPr>
          <p:cNvPr id="4" name="Content Placeholder 3"/>
          <p:cNvSpPr>
            <a:spLocks noGrp="1"/>
          </p:cNvSpPr>
          <p:nvPr>
            <p:ph sz="half" idx="2"/>
          </p:nvPr>
        </p:nvSpPr>
        <p:spPr/>
        <p:txBody>
          <a:bodyPr/>
          <a:lstStyle/>
          <a:p>
            <a:r>
              <a:t>1. PCR法：</a:t>
            </a:r>
          </a:p>
          <a:p>
            <a:r>
              <a:t>  - 常用核酸检测方法之一。</a:t>
            </a:r>
          </a:p>
          <a:p>
            <a:r>
              <a:t>  - 扩增靶病毒核酸，提高检测灵敏度。</a:t>
            </a:r>
          </a:p>
          <a:p>
            <a:r>
              <a:t>  - 诊断准确度高，所需样本少。</a:t>
            </a:r>
          </a:p>
          <a:p>
            <a:r>
              <a:t>2. RT-PCR法：</a:t>
            </a:r>
          </a:p>
          <a:p>
            <a:r>
              <a:t>  - 利用逆转录酶将病毒RNA逆转录为cDNA。</a:t>
            </a:r>
          </a:p>
          <a:p>
            <a:r>
              <a:t>  - 再进行PCR扩增，提高检测灵敏度。</a:t>
            </a:r>
          </a:p>
          <a:p>
            <a:r>
              <a:t>  - 可检测隐匿性感染，诊断特异性好。</a:t>
            </a:r>
          </a:p>
          <a:p>
            <a:r>
              <a:t>3. 多重PCR法：</a:t>
            </a:r>
          </a:p>
          <a:p>
            <a:r>
              <a:t>  - 同时检测多种脑脊膜炎病毒。</a:t>
            </a:r>
          </a:p>
          <a:p>
            <a:r>
              <a:t>  - 可快速鉴别不同类型脑脊膜炎，提高诊断效率。</a:t>
            </a:r>
          </a:p>
          <a:p>
            <a:r>
              <a:t>  - 适用于脑脊膜炎的混合感染或暴发流行。</a:t>
            </a:r>
          </a:p>
        </p:txBody>
      </p:sp>
      <p:sp>
        <p:nvSpPr>
          <p:cNvPr id="5" name="Text Placeholder 4"/>
          <p:cNvSpPr>
            <a:spLocks noGrp="1"/>
          </p:cNvSpPr>
          <p:nvPr>
            <p:ph type="body" idx="3"/>
          </p:nvPr>
        </p:nvSpPr>
        <p:spPr/>
        <p:txBody>
          <a:bodyPr/>
          <a:lstStyle/>
          <a:p>
            <a:r>
              <a:t>脑脊膜炎病毒核酸检测技术局限性和发展趋势</a:t>
            </a:r>
          </a:p>
        </p:txBody>
      </p:sp>
      <p:sp>
        <p:nvSpPr>
          <p:cNvPr id="6" name="Content Placeholder 5"/>
          <p:cNvSpPr>
            <a:spLocks noGrp="1"/>
          </p:cNvSpPr>
          <p:nvPr>
            <p:ph sz="half" idx="4"/>
          </p:nvPr>
        </p:nvSpPr>
        <p:spPr/>
        <p:txBody>
          <a:bodyPr/>
          <a:lstStyle/>
          <a:p>
            <a:r>
              <a:t>1. 假阳性/假阴性结果：</a:t>
            </a:r>
          </a:p>
          <a:p>
            <a:r>
              <a:t>  - PCR法可能出现假阳性或假阴性结果。</a:t>
            </a:r>
          </a:p>
          <a:p>
            <a:r>
              <a:t>  - 影响诊断准确性，需注意结果解读。</a:t>
            </a:r>
          </a:p>
          <a:p>
            <a:r>
              <a:t>  - 需要有经验的专业人员进行操作。</a:t>
            </a:r>
          </a:p>
          <a:p>
            <a:r>
              <a:t>2. 发展趋势：</a:t>
            </a:r>
          </a:p>
          <a:p>
            <a:r>
              <a:t>  - 数字PCR：</a:t>
            </a:r>
          </a:p>
          <a:p>
            <a:r>
              <a:t>   - 灵敏度更高，可检测极低浓度的核酸。</a:t>
            </a:r>
          </a:p>
          <a:p>
            <a:r>
              <a:t>   - 可用于耐药基因检测，指导临床用药。</a:t>
            </a:r>
          </a:p>
          <a:p>
            <a:r>
              <a:t>  - 等温扩增技术：</a:t>
            </a:r>
          </a:p>
          <a:p>
            <a:r>
              <a:t>   - 简化操作过程，无需昂贵仪器。</a:t>
            </a:r>
          </a:p>
          <a:p>
            <a:r>
              <a:t>   - 适于基层医疗机构或现场检测。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脑脊膜炎细菌核酸检测技术</a:t>
            </a:r>
          </a:p>
        </p:txBody>
      </p:sp>
      <p:sp>
        <p:nvSpPr>
          <p:cNvPr id="3" name="Subtitle 2"/>
          <p:cNvSpPr>
            <a:spLocks noGrp="1"/>
          </p:cNvSpPr>
          <p:nvPr>
            <p:ph type="subTitle" idx="1"/>
          </p:nvPr>
        </p:nvSpPr>
        <p:spPr/>
        <p:txBody>
          <a:bodyPr/>
          <a:lstStyle/>
          <a:p>
            <a:r>
              <a:t>脑脊膜炎的分子诊断方法学研究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脑脊膜炎细菌核酸检测技术</a:t>
            </a:r>
          </a:p>
        </p:txBody>
      </p:sp>
      <p:sp>
        <p:nvSpPr>
          <p:cNvPr id="3" name="Text Placeholder 2"/>
          <p:cNvSpPr>
            <a:spLocks noGrp="1"/>
          </p:cNvSpPr>
          <p:nvPr>
            <p:ph type="body" idx="1"/>
          </p:nvPr>
        </p:nvSpPr>
        <p:spPr/>
        <p:txBody>
          <a:bodyPr/>
          <a:lstStyle/>
          <a:p>
            <a:r>
              <a:t>实时荧光PCR法</a:t>
            </a:r>
          </a:p>
        </p:txBody>
      </p:sp>
      <p:sp>
        <p:nvSpPr>
          <p:cNvPr id="4" name="Content Placeholder 3"/>
          <p:cNvSpPr>
            <a:spLocks noGrp="1"/>
          </p:cNvSpPr>
          <p:nvPr>
            <p:ph sz="half" idx="2"/>
          </p:nvPr>
        </p:nvSpPr>
        <p:spPr/>
        <p:txBody>
          <a:bodyPr/>
          <a:lstStyle/>
          <a:p>
            <a:r>
              <a:t>1. 实时荧光PCR法是一种快速、灵敏、特异性的脑脊膜炎细菌核酸检测技术。</a:t>
            </a:r>
          </a:p>
          <a:p>
            <a:r>
              <a:t>2. 该技术利用特异性引物和荧光探针，在PCR扩增过程中实时监测荧光信号的变化，从而实现对脑脊膜炎细菌的定性和定量检测。</a:t>
            </a:r>
          </a:p>
          <a:p>
            <a:r>
              <a:t>3. 实时荧光PCR法具有操作简便、检测时间短、灵敏度高、特异性强等优点，是目前临床上广泛应用的脑脊膜炎细菌核酸检测技术之一。</a:t>
            </a:r>
          </a:p>
        </p:txBody>
      </p:sp>
      <p:sp>
        <p:nvSpPr>
          <p:cNvPr id="5" name="Text Placeholder 4"/>
          <p:cNvSpPr>
            <a:spLocks noGrp="1"/>
          </p:cNvSpPr>
          <p:nvPr>
            <p:ph type="body" idx="3"/>
          </p:nvPr>
        </p:nvSpPr>
        <p:spPr/>
        <p:txBody>
          <a:bodyPr/>
          <a:lstStyle/>
          <a:p>
            <a:r>
              <a:t>多重PCR法</a:t>
            </a:r>
          </a:p>
        </p:txBody>
      </p:sp>
      <p:sp>
        <p:nvSpPr>
          <p:cNvPr id="6" name="Content Placeholder 5"/>
          <p:cNvSpPr>
            <a:spLocks noGrp="1"/>
          </p:cNvSpPr>
          <p:nvPr>
            <p:ph sz="half" idx="4"/>
          </p:nvPr>
        </p:nvSpPr>
        <p:spPr/>
        <p:txBody>
          <a:bodyPr/>
          <a:lstStyle/>
          <a:p>
            <a:r>
              <a:t>1. 多重PCR法是一种能够同时检测多种脑脊膜炎细菌的核酸检测技术。</a:t>
            </a:r>
          </a:p>
          <a:p>
            <a:r>
              <a:t>2. 该技术利用多对特异性引物，在PCR扩增过程中同时扩增多个脑脊膜炎细菌的核酸片段，从而实现对多种脑脊膜炎细菌的快速、灵敏、特异性检测。</a:t>
            </a:r>
          </a:p>
          <a:p>
            <a:r>
              <a:t>3. 多重PCR法具有检测速度快、灵敏度高、特异性强等优点，是目前临床上常用的脑脊膜炎细菌核酸检测技术之一。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脑脊膜炎细菌核酸检测技术</a:t>
            </a:r>
          </a:p>
        </p:txBody>
      </p:sp>
      <p:sp>
        <p:nvSpPr>
          <p:cNvPr id="3" name="Text Placeholder 2"/>
          <p:cNvSpPr>
            <a:spLocks noGrp="1"/>
          </p:cNvSpPr>
          <p:nvPr>
            <p:ph type="body" idx="1"/>
          </p:nvPr>
        </p:nvSpPr>
        <p:spPr/>
        <p:txBody>
          <a:bodyPr/>
          <a:lstStyle/>
          <a:p>
            <a:r>
              <a:t>纳米技术</a:t>
            </a:r>
          </a:p>
        </p:txBody>
      </p:sp>
      <p:sp>
        <p:nvSpPr>
          <p:cNvPr id="4" name="Content Placeholder 3"/>
          <p:cNvSpPr>
            <a:spLocks noGrp="1"/>
          </p:cNvSpPr>
          <p:nvPr>
            <p:ph sz="half" idx="2"/>
          </p:nvPr>
        </p:nvSpPr>
        <p:spPr/>
        <p:txBody>
          <a:bodyPr/>
          <a:lstStyle/>
          <a:p>
            <a:r>
              <a:t>1. 纳米技术是一种利用纳米材料进行操作和制造的科学技术。</a:t>
            </a:r>
          </a:p>
          <a:p>
            <a:r>
              <a:t>2. 纳米技术在脑脊膜炎细菌核酸检测领域具有广阔的应用前景。例如，纳米材料可以被用于制备核酸探针、标记物和载体，从而提高核酸检测的灵敏度、特异性和快速性。</a:t>
            </a:r>
          </a:p>
          <a:p>
            <a:r>
              <a:t>3. 纳米技术还可以被用于开发新的核酸检测方法，如纳米孔测序法、纳米颗粒标记法等。</a:t>
            </a:r>
          </a:p>
        </p:txBody>
      </p:sp>
      <p:sp>
        <p:nvSpPr>
          <p:cNvPr id="5" name="Text Placeholder 4"/>
          <p:cNvSpPr>
            <a:spLocks noGrp="1"/>
          </p:cNvSpPr>
          <p:nvPr>
            <p:ph type="body" idx="3"/>
          </p:nvPr>
        </p:nvSpPr>
        <p:spPr/>
        <p:txBody>
          <a:bodyPr/>
          <a:lstStyle/>
          <a:p>
            <a:r>
              <a:t>基因芯片技术</a:t>
            </a:r>
          </a:p>
        </p:txBody>
      </p:sp>
      <p:sp>
        <p:nvSpPr>
          <p:cNvPr id="6" name="Content Placeholder 5"/>
          <p:cNvSpPr>
            <a:spLocks noGrp="1"/>
          </p:cNvSpPr>
          <p:nvPr>
            <p:ph sz="half" idx="4"/>
          </p:nvPr>
        </p:nvSpPr>
        <p:spPr/>
        <p:txBody>
          <a:bodyPr/>
          <a:lstStyle/>
          <a:p>
            <a:r>
              <a:t>1. 基因芯片技术是一种高通量、高灵敏度的核酸检测技术。</a:t>
            </a:r>
          </a:p>
          <a:p>
            <a:r>
              <a:t>2. 该技术利用固定在芯片表面的探针，通过杂交反应检测待测核酸的存在与否。</a:t>
            </a:r>
          </a:p>
          <a:p>
            <a:r>
              <a:t>3. 基因芯片技术具有检测速度快、灵敏度高、特异性强等优点，是目前临床上广泛应用的脑脊膜炎细菌核酸检测技术之一。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脑脊膜炎细菌核酸检测技术</a:t>
            </a:r>
          </a:p>
        </p:txBody>
      </p:sp>
      <p:sp>
        <p:nvSpPr>
          <p:cNvPr id="3" name="Text Placeholder 2"/>
          <p:cNvSpPr>
            <a:spLocks noGrp="1"/>
          </p:cNvSpPr>
          <p:nvPr>
            <p:ph type="body" idx="1"/>
          </p:nvPr>
        </p:nvSpPr>
        <p:spPr/>
        <p:txBody>
          <a:bodyPr/>
          <a:lstStyle/>
          <a:p>
            <a:r>
              <a:t>二代测序技术</a:t>
            </a:r>
          </a:p>
        </p:txBody>
      </p:sp>
      <p:sp>
        <p:nvSpPr>
          <p:cNvPr id="4" name="Content Placeholder 3"/>
          <p:cNvSpPr>
            <a:spLocks noGrp="1"/>
          </p:cNvSpPr>
          <p:nvPr>
            <p:ph sz="half" idx="2"/>
          </p:nvPr>
        </p:nvSpPr>
        <p:spPr/>
        <p:txBody>
          <a:bodyPr/>
          <a:lstStyle/>
          <a:p>
            <a:r>
              <a:t>1. 二代测序技术是一种高通量、高灵敏度的核酸测序技术。</a:t>
            </a:r>
          </a:p>
          <a:p>
            <a:r>
              <a:t>2. 该技术利用化学发光或荧光标记的核苷酸，通过测定核苷酸的顺序来确定核酸序列。</a:t>
            </a:r>
          </a:p>
          <a:p>
            <a:r>
              <a:t>3. 二代测序技术具有检测速度快、灵敏度高、特异性强等优点，是目前临床上广泛应用的脑脊膜炎细菌核酸检测技术之一。</a:t>
            </a:r>
          </a:p>
        </p:txBody>
      </p:sp>
      <p:sp>
        <p:nvSpPr>
          <p:cNvPr id="5" name="Text Placeholder 4"/>
          <p:cNvSpPr>
            <a:spLocks noGrp="1"/>
          </p:cNvSpPr>
          <p:nvPr>
            <p:ph type="body" idx="3"/>
          </p:nvPr>
        </p:nvSpPr>
        <p:spPr/>
        <p:txBody>
          <a:bodyPr/>
          <a:lstStyle/>
          <a:p>
            <a:r>
              <a:t>三代测序技术</a:t>
            </a:r>
          </a:p>
        </p:txBody>
      </p:sp>
      <p:sp>
        <p:nvSpPr>
          <p:cNvPr id="6" name="Content Placeholder 5"/>
          <p:cNvSpPr>
            <a:spLocks noGrp="1"/>
          </p:cNvSpPr>
          <p:nvPr>
            <p:ph sz="half" idx="4"/>
          </p:nvPr>
        </p:nvSpPr>
        <p:spPr/>
        <p:txBody>
          <a:bodyPr/>
          <a:lstStyle/>
          <a:p>
            <a:r>
              <a:t>1. 三代测序技术是一种新型的高通量、高灵敏度的核酸测序技术。</a:t>
            </a:r>
          </a:p>
          <a:p>
            <a:r>
              <a:t>2. 该技术利用单分子测序技术，直接测定核酸序列，不需要进行PCR扩增。</a:t>
            </a:r>
          </a:p>
          <a:p>
            <a:r>
              <a:t>3. 三代测序技术具有检测速度快、灵敏度高、特异性强等优点，是目前临床上最先进的脑脊膜炎细菌核酸检测技术之一。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脑脊膜炎真菌核酸检测技术</a:t>
            </a:r>
          </a:p>
        </p:txBody>
      </p:sp>
      <p:sp>
        <p:nvSpPr>
          <p:cNvPr id="3" name="Subtitle 2"/>
          <p:cNvSpPr>
            <a:spLocks noGrp="1"/>
          </p:cNvSpPr>
          <p:nvPr>
            <p:ph type="subTitle" idx="1"/>
          </p:nvPr>
        </p:nvSpPr>
        <p:spPr/>
        <p:txBody>
          <a:bodyPr/>
          <a:lstStyle/>
          <a:p>
            <a:r>
              <a:t>脑脊膜炎的分子诊断方法学研究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脑脊膜炎真菌核酸检测技术</a:t>
            </a:r>
          </a:p>
        </p:txBody>
      </p:sp>
      <p:sp>
        <p:nvSpPr>
          <p:cNvPr id="3" name="Text Placeholder 2"/>
          <p:cNvSpPr>
            <a:spLocks noGrp="1"/>
          </p:cNvSpPr>
          <p:nvPr>
            <p:ph type="body" idx="1"/>
          </p:nvPr>
        </p:nvSpPr>
        <p:spPr/>
        <p:txBody>
          <a:bodyPr/>
          <a:lstStyle/>
          <a:p>
            <a:r>
              <a:t>聚合酶链反应(PCR)技术</a:t>
            </a:r>
          </a:p>
        </p:txBody>
      </p:sp>
      <p:sp>
        <p:nvSpPr>
          <p:cNvPr id="4" name="Content Placeholder 3"/>
          <p:cNvSpPr>
            <a:spLocks noGrp="1"/>
          </p:cNvSpPr>
          <p:nvPr>
            <p:ph sz="half" idx="2"/>
          </p:nvPr>
        </p:nvSpPr>
        <p:spPr/>
        <p:txBody>
          <a:bodyPr/>
          <a:lstStyle/>
          <a:p>
            <a:r>
              <a:t>1. PCR技术是一种体外核酸扩增技术，可将微量的靶核酸扩增至可检测水平，具有灵敏度高、特异性强、可定量等优点。</a:t>
            </a:r>
          </a:p>
          <a:p>
            <a:r>
              <a:t>2. PCR技术在脑脊膜炎真菌核酸检测中具有广泛的应用，可检测多种病原菌，包括细菌、病毒、真菌等。</a:t>
            </a:r>
          </a:p>
          <a:p>
            <a:r>
              <a:t>3. PCR技术可用于脑脊膜炎真菌的快速诊断，有助于早期诊断和治疗，提高患者的预后。</a:t>
            </a:r>
          </a:p>
          <a:p>
            <a:r>
              <a:t>4. PCR技术可用于脑脊膜炎真菌的分子分型，有助于了解病原菌的流行情况、传播途径和进化关系。</a:t>
            </a:r>
          </a:p>
          <a:p>
            <a:r>
              <a:t>5. PCR技术可用于脑脊膜炎真菌的耐药基因检测，有助于指导临床用药，避免耐药菌株的发生和传播。</a:t>
            </a:r>
          </a:p>
        </p:txBody>
      </p:sp>
      <p:sp>
        <p:nvSpPr>
          <p:cNvPr id="5" name="Text Placeholder 4"/>
          <p:cNvSpPr>
            <a:spLocks noGrp="1"/>
          </p:cNvSpPr>
          <p:nvPr>
            <p:ph type="body" idx="3"/>
          </p:nvPr>
        </p:nvSpPr>
        <p:spPr/>
        <p:txBody>
          <a:bodyPr/>
          <a:lstStyle/>
          <a:p>
            <a:r>
              <a:t>实时荧光定量PCR技术</a:t>
            </a:r>
          </a:p>
        </p:txBody>
      </p:sp>
      <p:sp>
        <p:nvSpPr>
          <p:cNvPr id="6" name="Content Placeholder 5"/>
          <p:cNvSpPr>
            <a:spLocks noGrp="1"/>
          </p:cNvSpPr>
          <p:nvPr>
            <p:ph sz="half" idx="4"/>
          </p:nvPr>
        </p:nvSpPr>
        <p:spPr/>
        <p:txBody>
          <a:bodyPr/>
          <a:lstStyle/>
          <a:p>
            <a:r>
              <a:t>1. 实时荧光定量PCR技术是一种结合PCR技术和荧光定量技术的新型核酸检测技术，具有灵敏度高、特异性强、可定量、快速等优点。</a:t>
            </a:r>
          </a:p>
          <a:p>
            <a:r>
              <a:t>2. 实时荧光定量PCR技术在脑脊膜炎真菌核酸检测中具有广泛的应用，可检测多种病原菌，包括细菌、病毒、真菌等。</a:t>
            </a:r>
          </a:p>
          <a:p>
            <a:r>
              <a:t>3. 实时荧光定量PCR技术可用于脑脊膜炎真菌的快速诊断，有助于早期诊断和治疗，提高患者的预后。</a:t>
            </a:r>
          </a:p>
          <a:p>
            <a:r>
              <a:t>4. 实时荧光定量PCR技术可用于脑脊膜炎真菌的分子分型，有助于了解病原菌的流行情况、传播途径和进化关系。</a:t>
            </a:r>
          </a:p>
          <a:p>
            <a:r>
              <a:t>5. 实时荧光定量PCR技术可用于脑脊膜炎真菌的耐药基因检测，有助于指导临床用药，避免耐药菌株的发生和传播。</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脑脊膜炎真菌核酸检测技术</a:t>
            </a:r>
          </a:p>
        </p:txBody>
      </p:sp>
      <p:sp>
        <p:nvSpPr>
          <p:cNvPr id="3" name="Text Placeholder 2"/>
          <p:cNvSpPr>
            <a:spLocks noGrp="1"/>
          </p:cNvSpPr>
          <p:nvPr>
            <p:ph type="body" idx="1"/>
          </p:nvPr>
        </p:nvSpPr>
        <p:spPr/>
        <p:txBody>
          <a:bodyPr/>
          <a:lstStyle/>
          <a:p>
            <a:r>
              <a:t>核酸测序技术</a:t>
            </a:r>
          </a:p>
        </p:txBody>
      </p:sp>
      <p:sp>
        <p:nvSpPr>
          <p:cNvPr id="4" name="Content Placeholder 3"/>
          <p:cNvSpPr>
            <a:spLocks noGrp="1"/>
          </p:cNvSpPr>
          <p:nvPr>
            <p:ph sz="half" idx="2"/>
          </p:nvPr>
        </p:nvSpPr>
        <p:spPr/>
        <p:txBody>
          <a:bodyPr/>
          <a:lstStyle/>
          <a:p>
            <a:r>
              <a:t>1. 核酸测序技术是一种用于确定核酸分子中碱基序列的技术，具有高通量、高精度、自动化等优点。</a:t>
            </a:r>
          </a:p>
          <a:p>
            <a:r>
              <a:t>2. 核酸测序技术在脑脊膜炎真菌核酸检测中具有广泛的应用，可用于脑脊膜炎真菌的基因组测序、转录组测序和蛋白质组测序等。</a:t>
            </a:r>
          </a:p>
          <a:p>
            <a:r>
              <a:t>3. 核酸测序技术有助于了解脑脊膜炎真菌的遗传多样性、进化关系、致病机制、耐药机制等。</a:t>
            </a:r>
          </a:p>
          <a:p>
            <a:r>
              <a:t>4. 核酸测序技术有助于开发新的诊断方法、治疗方法和预防措施，为脑脊膜炎的防控提供重要信息。</a:t>
            </a:r>
          </a:p>
        </p:txBody>
      </p:sp>
      <p:sp>
        <p:nvSpPr>
          <p:cNvPr id="5" name="Text Placeholder 4"/>
          <p:cNvSpPr>
            <a:spLocks noGrp="1"/>
          </p:cNvSpPr>
          <p:nvPr>
            <p:ph type="body" idx="3"/>
          </p:nvPr>
        </p:nvSpPr>
        <p:spPr/>
        <p:txBody>
          <a:bodyPr/>
          <a:lstStyle/>
          <a:p>
            <a:r>
              <a:t>分子生物学方法学</a:t>
            </a:r>
          </a:p>
        </p:txBody>
      </p:sp>
      <p:sp>
        <p:nvSpPr>
          <p:cNvPr id="6" name="Content Placeholder 5"/>
          <p:cNvSpPr>
            <a:spLocks noGrp="1"/>
          </p:cNvSpPr>
          <p:nvPr>
            <p:ph sz="half" idx="4"/>
          </p:nvPr>
        </p:nvSpPr>
        <p:spPr/>
        <p:txBody>
          <a:bodyPr/>
          <a:lstStyle/>
          <a:p>
            <a:r>
              <a:t>1. 分子生物学方法学是一门研究基因结构、功能和表达的学科，包括核酸提取、核酸扩增、核酸杂交、核酸测序等多种技术。</a:t>
            </a:r>
          </a:p>
          <a:p>
            <a:r>
              <a:t>2. 分子生物学方法学在脑脊膜炎真菌核酸检测中具有广泛的应用，可用于脑脊膜炎真菌的诊断、分型、耐药基因检测等。</a:t>
            </a:r>
          </a:p>
          <a:p>
            <a:r>
              <a:t>3. 分子生物学方法学有助于提高脑脊膜炎真菌核酸检测的灵敏度、特异性和准确性，为脑脊膜炎的诊断和治疗提供重要信息。</a:t>
            </a:r>
          </a:p>
          <a:p>
            <a:r>
              <a:t>4. 分子生物学方法学的发展为脑脊膜炎真菌核酸检测提供了新的技术手段，有助于提高脑脊膜炎的诊断水平和治疗效果。</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脑脊膜炎真菌核酸检测技术</a:t>
            </a:r>
          </a:p>
        </p:txBody>
      </p:sp>
      <p:sp>
        <p:nvSpPr>
          <p:cNvPr id="3" name="Text Placeholder 2"/>
          <p:cNvSpPr>
            <a:spLocks noGrp="1"/>
          </p:cNvSpPr>
          <p:nvPr>
            <p:ph type="body" idx="1"/>
          </p:nvPr>
        </p:nvSpPr>
        <p:spPr/>
        <p:txBody>
          <a:bodyPr/>
          <a:lstStyle/>
          <a:p>
            <a:r>
              <a:t>生物信息学方法学</a:t>
            </a:r>
          </a:p>
        </p:txBody>
      </p:sp>
      <p:sp>
        <p:nvSpPr>
          <p:cNvPr id="4" name="Content Placeholder 3"/>
          <p:cNvSpPr>
            <a:spLocks noGrp="1"/>
          </p:cNvSpPr>
          <p:nvPr>
            <p:ph sz="half" idx="2"/>
          </p:nvPr>
        </p:nvSpPr>
        <p:spPr/>
        <p:txBody>
          <a:bodyPr/>
          <a:lstStyle/>
          <a:p>
            <a:r>
              <a:t>1. 生物信息学方法学是一门研究生物信息获取、存储、分析和利用的学科，包括序列分析、基因组学、蛋白质组学、系统生物学等多种技术。</a:t>
            </a:r>
          </a:p>
          <a:p>
            <a:r>
              <a:t>2. 生物信息学方法学在脑脊膜炎真菌核酸检测中具有广泛的应用，可用于脑脊膜炎真菌基因组的注释、基因表达分析、蛋白质相互作用分析等。</a:t>
            </a:r>
          </a:p>
          <a:p>
            <a:r>
              <a:t>3. 生物信息学方法学有助于了解脑脊膜炎真菌的遗传多样性、进化关系、致病机制、耐药机制等。</a:t>
            </a:r>
          </a:p>
          <a:p>
            <a:r>
              <a:t>4. 生物信息学方法学有助于开发新的诊断方法、治疗方法和预防措施，为脑脊膜炎的防控提供重要信息。</a:t>
            </a:r>
          </a:p>
        </p:txBody>
      </p:sp>
      <p:sp>
        <p:nvSpPr>
          <p:cNvPr id="5" name="Text Placeholder 4"/>
          <p:cNvSpPr>
            <a:spLocks noGrp="1"/>
          </p:cNvSpPr>
          <p:nvPr>
            <p:ph type="body" idx="3"/>
          </p:nvPr>
        </p:nvSpPr>
        <p:spPr/>
        <p:txBody>
          <a:bodyPr/>
          <a:lstStyle/>
          <a:p>
            <a:r>
              <a:t>高通量测序技术</a:t>
            </a:r>
          </a:p>
        </p:txBody>
      </p:sp>
      <p:sp>
        <p:nvSpPr>
          <p:cNvPr id="6" name="Content Placeholder 5"/>
          <p:cNvSpPr>
            <a:spLocks noGrp="1"/>
          </p:cNvSpPr>
          <p:nvPr>
            <p:ph sz="half" idx="4"/>
          </p:nvPr>
        </p:nvSpPr>
        <p:spPr/>
        <p:txBody>
          <a:bodyPr/>
          <a:lstStyle/>
          <a:p>
            <a:r>
              <a:t>1. 高通量测序技术是一种能够快速、准确地测定大量核酸序列的技术，包括二代测序、三代测序和单分子测序等多种技术。</a:t>
            </a:r>
          </a:p>
          <a:p>
            <a:r>
              <a:t>2. 高通量测序技术在脑脊膜炎真菌核酸检测中具有广泛的应用，可用于脑脊膜炎真菌的基因组测序、转录组测序和蛋白质组测序等。</a:t>
            </a:r>
          </a:p>
          <a:p>
            <a:r>
              <a:t>3. 高通量测序技术有助于了解脑脊膜炎真菌的遗传多样性、进化关系、致病机制、耐药机制等。</a:t>
            </a:r>
          </a:p>
          <a:p>
            <a:r>
              <a:t>4. 高通量测序技术有助于开发新的诊断方法、治疗方法和预防措施，为脑脊膜炎的防控提供重要信息。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https://d.book118.com/886132103203010103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脑脊膜炎分子诊断方法研究进展</vt:lpstr>
      <vt:lpstr> 脑脊膜炎分子诊断方法研究进展</vt:lpstr>
      <vt:lpstr> 脑脊膜炎分子诊断方法研究进展</vt:lpstr>
      <vt:lpstr> 脑脊膜炎分子诊断方法研究进展</vt:lpstr>
      <vt:lpstr> 脑脊膜炎病毒核酸检测技术</vt:lpstr>
      <vt:lpstr> 脑脊膜炎病毒核酸检测技术</vt:lpstr>
      <vt:lpstr> 脑脊膜炎细菌核酸检测技术</vt:lpstr>
      <vt:lpstr> 脑脊膜炎细菌核酸检测技术</vt:lpstr>
      <vt:lpstr> 脑脊膜炎细菌核酸检测技术</vt:lpstr>
      <vt:lpstr> 脑脊膜炎细菌核酸检测技术</vt:lpstr>
      <vt:lpstr> 脑脊膜炎真菌核酸检测技术</vt:lpstr>
      <vt:lpstr> 脑脊膜炎真菌核酸检测技术</vt:lpstr>
      <vt:lpstr> 脑脊膜炎真菌核酸检测技术</vt:lpstr>
      <vt:lpstr> 脑脊膜炎真菌核酸检测技术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2024-09-29T02:04:46.492</cp:lastPrinted>
  <dcterms:created xsi:type="dcterms:W3CDTF">2024-09-28T18:04:46Z</dcterms:created>
  <dcterms:modified xsi:type="dcterms:W3CDTF">2024-09-28T18:04:48Z</dcterms:modified>
</cp:coreProperties>
</file>