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C116F2-B1B6-44AC-9FC9-4712C2CB6B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4848BF-570E-4109-9697-7D5F147C1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484C09-2665-4892-8AB5-F365A3CD90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8C2BEE-4A02-4662-9586-F94B6A6653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8FC7C3-61BD-406C-A1F2-432C1FFA35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06ACD7F-A96E-406B-AB52-DCE1654C30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BA5AEA-DF8F-4727-88A8-5A25E8E9A2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09F079-8DFD-4E8D-8D22-2530FBB912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76EDB9-B7C3-49FC-BCF6-8F2E73204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504510-73F9-4B6B-974E-45B56A5525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A01245-1123-49FC-93A1-17590035BD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6132212113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商业计划书小红书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产品与服务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财务预测与风险评估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随着社交电商的兴起，小红书作为一个分享购物心得和生活方式的平台，受到了越来越多消费者的喜爱。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小红书在社交电商领域面临着激烈的竞争，需要不断创新和完善自身功能，以保持竞争优势。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30176" r="30176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7271" r="27271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随着人工智能、大数据等技术的不断发展，小红书有机会利用这些技术提升用户体验和购物转化率。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9492" r="294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提高购物转化率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通过精准营销、优化购物流程等手段，提高小红书的购物转化率，实现商业盈利。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提升用户体验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通过优化小红书的界面设计、增加个性化推荐等功能，提升用户的使用体验和满意度。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增加用户粘性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通过举办线上线下活动、打造社区氛围等方式，增加用户的粘性和忠诚度。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明确商业目标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商业计划书能够帮助企业明确自身的商业目标和发展方向，为未来的发展制定清晰的战略规划。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评估市场机会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通过对市场的深入调研和分析，商业计划书能够帮助企业评估市场机会和潜在风险，为决策提供有力支持。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吸引投资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一份专业的商业计划书能够向投资人展示企业的潜力和发展前景，从而吸引更多的资金和资源支持。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商业计划书的重要性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主要集中在一、二线城市，以年轻、时尚、有购买力的女性用户为主。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地理位置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人口统计特征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心理特征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2129" r="3212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年龄在18-35岁之间，关注时尚、美妆、生活品质等领域。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追求个性化、时尚化、品质化的消费体验，注重口碑和社交分享。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目标市场概述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市场规模与增长趋势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随着社交电商的兴起和女性消费能力的提升，小红书目标市场规模不断扩大。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预计未来几年将保持高速增长，特别是在美妆、时尚、家居等品类。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消费习惯与偏好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消费者更倾向于购买有品质保证、口碑良好的产品，并注重产品的个性化和时尚感。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信息获取渠道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消费者主要通过小红书平台获取产品信息，同时也会参考其他社交平台和购物网站的评价和推荐。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购买决策过程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消费者通常在小红书上浏览和发现产品，通过查看用户评价、心得分享等决定是否购买。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小红书在社交电商领域面临众多竞争对手，如抖音、快手、微博等。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抖音和快手以短视频形式吸引用户，微博则以社交媒体影响力广泛著称。这些平台都在尝试通过引入购物功能、与电商合作等方式拓展市场份额。小红书需要不断提升用户体验、优化内容质量、拓展合作渠道以应对竞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主要竞争对手分析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竞争格局与主要竞争对手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产品与服务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产品名称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产品定位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目标用户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产品功能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产品介绍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小红书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年轻女性用户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社交电商平台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分享购物心得、发现潮流好物、购买优质商品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3535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919203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894280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19203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94280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35501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3193289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6280493" y="4611821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>
            <a:off x="6264887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3193289" y="4674248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2" name="Freeform 12"/>
          <p:cNvSpPr/>
          <p:nvPr/>
        </p:nvSpPr>
        <p:spPr>
          <a:xfrm>
            <a:off x="2281268" y="1670945"/>
            <a:ext cx="499416" cy="499416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2256884" y="4393326"/>
            <a:ext cx="436989" cy="436989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253235" y="4268472"/>
            <a:ext cx="561843" cy="561843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292252" y="1694356"/>
            <a:ext cx="483810" cy="48381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8348389" y="4393326"/>
            <a:ext cx="421382" cy="421382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296013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10981062" y="2210833"/>
            <a:ext cx="0" cy="2184946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>
            <a:off x="9326745" y="4692789"/>
            <a:ext cx="1701137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0" name="TextBox 20"/>
          <p:cNvSpPr txBox="1"/>
          <p:nvPr/>
        </p:nvSpPr>
        <p:spPr>
          <a:xfrm>
            <a:off x="1134187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海量时尚达人分享，引领潮流趋势</a:t>
            </a:r>
          </a:p>
        </p:txBody>
      </p:sp>
      <p:sp>
        <p:nvSpPr>
          <p:cNvPr id="21" name="Freeform 21"/>
          <p:cNvSpPr/>
          <p:nvPr/>
        </p:nvSpPr>
        <p:spPr>
          <a:xfrm>
            <a:off x="8345068" y="1722248"/>
            <a:ext cx="428024" cy="428024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产品特点与优势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177983" y="2709488"/>
            <a:ext cx="2750859" cy="3810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特点一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114932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全球优质商品汇聚，满足多元化购物需求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158727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特点二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139855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个性化推荐算法，精准匹配用户喜好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183651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特点三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39855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强大的社交属性，增加用户粘性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183651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优势一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114932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严格的商品筛选机制，保障商品品质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158727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优势二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56153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丰富的营销手段，提高用户购买转化率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99949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优势三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提供购物指南、售后服务、物流配送等一站式服务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服务内容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严格把控商品质量，提供正品保障和假一赔十承诺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质量保障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设立专业客服团队，解决用户在购买过程中遇到的问题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客户服务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建立完善的售后体系，提供退换货、维修等售后服务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售后支持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服务内容与质量保障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鼓励用户分享原创内容，打击抄袭和侵权行为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尊重原创内容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保护品牌权益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加强监管力度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提高用户意识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与品牌方建立合作关系，维护品牌形象和权益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建立知识产权保护机制，对侵权行为进行严厉打击和处罚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开展知识产权宣传教育活动，提高用户的知识产权保护意识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知识产权保护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明确品牌目标消费群体，打造独特且富有吸引力的品牌形象，与竞争对手形成差异化。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利用社交媒体、KOL合作、内容营销等多种手段，扩大品牌知名度和影响力，吸引更多潜在客户。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品牌定位与传播策略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传播策略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品牌定位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https://d.book118.com/886132212113010103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115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2024-09-28T18:57:52.564</cp:lastPrinted>
  <dcterms:created xsi:type="dcterms:W3CDTF">2024-09-28T10:57:52Z</dcterms:created>
  <dcterms:modified xsi:type="dcterms:W3CDTF">2024-09-28T10:57:54Z</dcterms:modified>
</cp:coreProperties>
</file>