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60ECB-58A2-4CBB-A134-090F484DB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11EDB-2FAF-4B10-8B71-C48557991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52328-F54D-4C27-B538-72954C63B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A25C2-CB40-41C7-9F89-F924FF907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0DCC9C-5C20-4A65-A56A-4D16EC6E7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C1902E-238A-4C6B-B4C7-2D2A7AD28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FC0765-F6F3-4488-A83E-252C127B0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55D74-0285-4415-9A29-4842879A1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0FEFD-84A4-4061-8785-778E1580D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425EE-9D6C-4503-BCE0-020A77296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9B6BF-6290-481B-BA0A-E60C004DE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3512000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输液治疗安全管理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输液治疗安全概述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输液治疗安全风险识别与评估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输液治疗安全管理与规范操作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输液治疗安全培训与教育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输液治疗安全管理案例分析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输液治疗安全概述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输液治疗是指通过静脉注射的方式，将药物、营养物质或血液输送到体内，以达到治疗疾病、补充营养或维持生命体征的目的。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输液治疗是临床常用的治疗方法之一，尤其对于危重病人和无法口服药物的患者，输液治疗是关键的治疗手段。因此，输液治疗的安全性直接关系到患者的生命健康和治疗效果。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输液治疗定义与重要性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623" r="296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确保输液治疗过程的安全、有效、及时，预防和减少不良反应和并发症的发生，提高患者的治疗效果和生活质量。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严格执行操作规程，加强药品管理和质量监控，提高医护人员的专业素质和安全意识，加强患者宣教和沟通。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输液治疗安全管理的目标与原则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输液治疗安全管理的历史与发展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输液治疗的历史可以追溯到古代，但现代静脉输液技术的发明和应用是在19世纪末和20世纪初。随着医疗技术的不断发展和进步，输液治疗的安全性和有效性得到了不断提高。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输液治疗安全管理在国内外得到了广泛的关注和研究。各种先进的输液设备和技术的出现，为提高输液治疗的安全性和治疗效果提供了有力支持。同时，医护人员的专业素质和安全意识也不断提高，为患者提供更加安全、高效的输液治疗服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输液治疗安全风险识别与评估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过敏反应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空气栓塞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热原反应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输液治疗常见安全风险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619" b="1661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85" r="1458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输液过程中，由于操作不当或设备污染，可能导致细菌或病毒进入患者体内，引发感染。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患者对输液中的某些药物成分可能产生过敏反应，如皮疹、呼吸急促等症状。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输液过程中，空气可能进入血管，导致空气栓塞，严重时可危及生命。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热原是指输液中含有的细菌内毒素等物质，可能导致患者发热、寒战等热原反应。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输液治疗安全风险识别方法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根据风险因素制定评估量表，对每个因素进行评分，以确定风险级别。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列出可能存在的风险因素，逐一排查，确保无遗漏。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通过实时监测患者的生命体征和症状，及时发现潜在风险。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邀请相关领域的专家对输液治疗过程进行评估，提出改进意见。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风险评估量表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风险清单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风险监测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根据风险发生的可能性、影响程度等因素制定评估标准。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风险评估标准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根据评估结果，将风险分为高、中、低三个等级，以便采取相应的管理措施。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针对不同等级的风险，制定相应的预防和应对措施，降低风险发生概率。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风险应对措施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对已实施的风险管理措施进行持续监控和评估，及时调整和完善管理措施，提高输液治疗的安全性。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风险监控与改进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输液治疗安全风险评估与分类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输液治疗安全管理与规范操作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在开始输液治疗前，应核对患者身份信息，确保给正确的患者进行输液。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确认患者身份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了解患者的病情、过敏史、用药史等，评估是否适合进行输液治疗。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评估患者状况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确保输液操作过程符合规范，包括消毒、核对药物、配置药液等步骤。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规范操作流程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输液治疗前的安全管理与规范操作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https://d.book118.com/886135120002010033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2024-09-01T09:42:39.278</cp:lastPrinted>
  <dcterms:created xsi:type="dcterms:W3CDTF">2024-09-01T01:42:39Z</dcterms:created>
  <dcterms:modified xsi:type="dcterms:W3CDTF">2024-09-01T01:42:41Z</dcterms:modified>
</cp:coreProperties>
</file>