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029FC-AB4C-4D69-8FF8-2CF0D722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CAA01-00F0-4FC0-863D-22E3FA628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C19D5-6BC2-4318-B255-F5C573F4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A8A34-FF62-445C-8845-11A20F3B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B294C-3BED-4D21-AD11-7EE47783D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9EBE8-8F81-490E-9A90-B18C0735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ABAC5-C7BA-4830-9027-C0485C0D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9F293-5426-40EE-B720-5A166EE6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5E7E-42B0-440F-967F-60E8DC7FF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315A0-BD6D-422E-BBDD-E95578B7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5F3C-DF4C-44C4-9AA0-FCCB5BC9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35220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晶体制作实验报告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实验过程与结果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实验分析与讨论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掌握晶体制作的基本原理和方法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了解晶体结构与性质之间的关系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培养实验技能和科学素养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256" b="2256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晶体制作实验的目的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998" b="29998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晶体在自然界和工业领域中具有广泛的应用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晶体制作是材料科学领域的重要实验之一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晶体制作实验对于理解晶体结构和性质具有重要意义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晶体制作实验的背景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实验原理与步骤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晶体生长是一个通过物质传输和能量传输，使溶液中的溶质在一定的条件下达到过饱和状态，从而结晶析出的过程。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晶体具有长程有序的结构，其原子或分子在三维空间中按一定的规律重复排列。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晶体分为离子晶体、分子晶体、原子晶体、金属晶体等，不同种类的晶体具有不同的结构和性质。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晶体生长原理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晶体结构原理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晶体分类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晶体制作的原理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观察与测量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配制溶液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按照所需的浓度和体积，将溶质和溶剂配制成溶液。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结晶过程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当溶液达到过饱和状态时，溶质开始结晶析出。结晶过程需要不断搅拌溶液，以促进晶体的生成。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收集晶体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当晶体生成足够多时，停止加热，用滤纸将晶体从溶液中过滤出来，然后用烘干机烘干。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包括烧杯、玻璃棒、滴管、滤纸、托盘天平、蒸发皿、结晶皿等。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准备实验器材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蒸发溶剂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将溶液倒入蒸发皿中，用火加热，使溶剂蒸发至一定程度。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对生成的晶体进行观察和测量，包括晶体的形状、大小、颜色等，并记录数据。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晶体制作的步骤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8" b="778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如硫酸钙、明矾等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如玻璃棒、烧杯、滤纸等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如蒸馏水、乙醇等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晶体生长原料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辅助材料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试剂与溶剂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https://d.book118.com/886135220033010043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2024-09-11T01:28:02.138</cp:lastPrinted>
  <dcterms:created xsi:type="dcterms:W3CDTF">2024-09-10T17:28:02Z</dcterms:created>
  <dcterms:modified xsi:type="dcterms:W3CDTF">2024-09-10T17:28:03Z</dcterms:modified>
</cp:coreProperties>
</file>