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3920777-E939-42AA-96F2-55B57C07B4A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5340B-714C-422A-8F5D-8632136F7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5148D-AE54-4186-A77E-DAE35C753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4DC5A-2A79-4B17-A747-913303DCE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8DDED-6A42-4AE8-889D-97FB54F61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A1F34E-71C8-4B7E-8E2A-97B98DA36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93D541-5AAA-4FF9-808B-D3050F237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9B56C3-DBBA-4348-AE2C-46487CFB3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E04F9-2036-4919-9540-6BCD763CB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E4492-3842-4046-B3E4-A330C5BA0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159BE-DCCD-48F6-8929-9845F27F4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F026D-45B0-4A98-822B-FD9A9A7B9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BB1027F-05F7-487D-8C7F-10B2B66358B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7B53081-B2BB-410B-A381-F14923450D3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3522024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资源整合能力在创业融资中的重要性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背景介绍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资源整合能力对创业融资的影响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资源整合的实践案例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资源整合能力的培养与提升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资源整合的挑战与应对策略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结论与展望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背景介绍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https://d.book118.com/886135220243010103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资源整合能力在创业融资中的重要性</vt:lpstr>
      <vt:lpstr>目录</vt:lpstr>
      <vt:lpstr>第1章 背景介绍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2024-09-29T11:19:47.403</cp:lastPrinted>
  <dcterms:created xsi:type="dcterms:W3CDTF">2024-09-29T03:19:47Z</dcterms:created>
  <dcterms:modified xsi:type="dcterms:W3CDTF">2024-09-29T03:19:49Z</dcterms:modified>
</cp:coreProperties>
</file>