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A7341-2787-4C1D-B50C-4392469A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865AF-294C-4A32-B3E6-C4DEFCDF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2D008-6A32-42D9-8110-488D1AAC1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BC0E0-159E-4643-8B14-9FD5C132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28558-E6A5-4A9E-8B49-9060DF26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735D3-9ACA-43E0-AF5A-59B20007D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BCEE0-64F3-4ED9-BCB8-C49B82E0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CD5A4-402C-4659-A9DB-98A09D02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1E05-697E-45C1-A943-F618C94EE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1009F-3F49-4295-A6D3-370F3757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031CC-BEF8-438C-B4B6-707AC8F0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42054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合作与联盟加强安全合作\n## 1.安全合作与联盟的背景与意义\n### 1.1当前国际安全形势分析\n### 1.2安全合作与联盟的重要性\n### 1.3安全合作与联盟的历史与发展\n## 2.安全合作与联盟的多种形式与案例\n### 2.1军事与安全领域的合作与联盟\n### 2.2反恐与打击跨国犯罪的合作与联盟\n### 2.3网络安全与信息共享的合作与联盟\n## 3.安全合作与联盟的积极作用与影响\n### 3.1提升成员国之间的互信与合作水平\n### 3.2共同应对非传统安全威胁与挑战\n### 3.3促进地区与世界和平与稳定\n## 4.安全合作与联盟的面临的挑战与问题\n### 4.1地缘政治竞争与利益冲突\n### 4.2合作与联盟内部的矛盾与分歧\n### 4.3国际法律法规的制约与限制\n## 5.加强安全合作与联盟的策略与建议\n### 5.1增进成员国之间的政治互信与友好往来\n### 5.2完善合作与联盟的制度建设与机制运行\n### 5.3加强国际沟通与协调，共同应对全球安全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安全合作与联盟加强安全合作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安全合作与联盟的背景与意义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恐怖主义、跨国犯罪等非传统安全威胁日益严重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地缘政治竞争与利益冲突不断加剧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网络空间安全挑战日益凸显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全球化背景下，国际安全形势日趋复杂</a:t>
                </a:r>
                <a:endParaRPr/>
              </a:p>
            </p:txBody>
          </p:sp>
        </p:grpSp>
        <p:grpSp>
          <p:nvGrpSpPr>
            <p:cNvPr id="1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共同应对非传统安全威胁与挑战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维护地区与世界和平与稳定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促进全球经济发展与繁荣</a:t>
                </a:r>
                <a:endParaRPr/>
              </a:p>
            </p:txBody>
          </p:sp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国际安全合作与联盟的重要性愈发凸显</a:t>
                </a:r>
                <a:endParaRPr/>
              </a:p>
            </p:txBody>
          </p:sp>
        </p:grpSp>
        <p:grpSp>
          <p:nvGrpSpPr>
            <p:cNvPr id="1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期望通过合作与联盟解决国际安全问题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期望加强国际安全治理体系建设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期望实现共同安全与发展</a:t>
                </a:r>
                <a:endParaRPr/>
              </a:p>
            </p:txBody>
          </p: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国际社会对安全合作与联盟的期待越来越高</a:t>
                </a:r>
                <a:endParaRPr/>
              </a:p>
            </p:txBody>
          </p:sp>
        </p:grpSp>
      </p:grpSp>
      <p:pic>
        <p:nvPicPr>
          <p:cNvPr id="1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当前国际安全形势分析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维护成员国国家安全与利益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通过合作与联盟共同应对非传统安全威胁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降低成员国之间发生冲突与战争的风险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提高成员国在国际舞台上的话语权与影响力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促进地区与世界和平与稳定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通过合作与联盟化解地缘政治竞争与利益冲突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遏制恐怖主义、跨国犯罪等问题的蔓延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维护国际公共安全与秩序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推动全球经济发展与繁荣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通过合作与联盟促进成员国之间的经贸往来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拓展成员国之间的投资与科技合作领域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为全球经济增长注入新的动力与活力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安全合作与联盟的重要性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3" name="组合 20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二战后，国际安全合作与联盟逐渐形成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北约、华沙条约组织等军事同盟的建立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欧洲共同体、亚太经济合作组织等经济联盟的发展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联合国等国际组织在安全合作与联盟中发挥重要作用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冷战后，国际安全合作与联盟发生变化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军事同盟色彩逐渐淡化，经济合作成为主流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区域安全合作与联盟逐渐成为重要形式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非传统安全领域的合作与联盟日益受到重视</a:t>
                </a:r>
                <a:endParaRPr/>
              </a:p>
            </p:txBody>
          </p:sp>
          <p:pic>
            <p:nvPicPr>
              <p:cNvPr id="2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组合 21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21世纪以来，国际安全合作与联盟面临新挑战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地缘政治竞争与利益冲突不断加剧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非传统安全威胁日益严重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网络空间安全挑战日益凸显</a:t>
                </a:r>
                <a:endParaRPr/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安全合作与联盟的历史与发展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安全合作与联盟的多种形式与案例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组合 22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4" name="组合 22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北约、华沙条约组织等军事同盟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通过军事演习、情报共享等手段提高成员国防御能力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在面临外部威胁时，为成员国提供安全保障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在国际事务中发挥政治与军事影响力</a:t>
                </a:r>
                <a:endParaRPr/>
              </a:p>
            </p:txBody>
          </p:sp>
        </p:grpSp>
        <p:grpSp>
          <p:nvGrpSpPr>
            <p:cNvPr id="227" name="组合 22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亚洲基础设施投资银行、金砖国家新开发银行等金融机构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通过投资与贷款支持成员国基础设施建设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提高成员国经济发展水平与安全保障能力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在国际经济合作中发挥重要作用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军事与安全领域的合作与联盟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反恐与打击跨国犯罪的合作与联盟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反恐联盟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通过情报共享、联合行动等手段打击恐怖主义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提高成员国反恐能力与合作水平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维护地区与世界和平与稳定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打击跨国犯罪联盟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通过执法合作、信息共享等手段打击跨国犯罪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提高成员国打击犯罪能力与合作水平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维护成员国国家安全与利益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网络空间安全合作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通过加强网络安全技术交流与协作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提高成员国网络安全防护能力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维护网络空间安全与稳定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信息共享联盟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通过建立信息共享机制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提高成员国在反恐、打击跨国犯罪等领域的情报收集与分析能力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有助于快速应对各类安全威胁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网络安全与信息共享的合作与联盟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安全合作与联盟的积极作用与影响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通过安全合作与联盟加强成员国之间的沟通与协调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增进相互了解与信任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提高合作与联盟的效果与效率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为成员国之间的长期友好合作奠定基础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通过安全合作与联盟共同应对安全挑战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提高成员国之间的凝聚力与向心力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为维护地区与世界和平与稳定提供有力保障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为实现共同安全与发展创造有利条件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提升成员国之间的互信与合作水平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https://d.book118.com/886142054031010051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安全合作与联盟加强安全合作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2024-09-16T21:08:25.503</cp:lastPrinted>
  <dcterms:created xsi:type="dcterms:W3CDTF">2024-09-16T13:08:25Z</dcterms:created>
  <dcterms:modified xsi:type="dcterms:W3CDTF">2024-09-16T13:08:27Z</dcterms:modified>
</cp:coreProperties>
</file>