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E9AB488-352C-4532-86F3-558F2285CF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C527D8B-17F3-4489-82B3-5462F4A8C9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3F9EF90-7723-4934-A7AC-C2D17745B9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85E641A-162A-4EBA-9D1B-4413BE53EB6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A912778-6541-487A-B9F9-37625C5C7DA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D2B74B6-3F3D-4A93-A474-831292A6549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911E02B-03EE-46F7-B631-4E3B7D29E6B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6B54FAB-C506-4A35-9BBC-559B122D84F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8DE6F54-1828-42BE-AB56-44A0A22DB5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587E9EA-825E-4149-A322-D852869B03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B710A1A-5F9D-4F30-9BB5-3E2169D7D6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86143004203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409093" y="4827662"/>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汇报人：XX</a:t>
            </a:r>
          </a:p>
        </p:txBody>
      </p:sp>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Microsoft Yahei"/>
                <a:ea typeface="Microsoft Yahei"/>
                <a:cs typeface="Microsoft Yahei"/>
              </a:rPr>
              <a:t>大数据可视化管控平台的用户行为与数据统计方法的实际案例</a:t>
            </a:r>
          </a:p>
        </p:txBody>
      </p:sp>
      <p:sp>
        <p:nvSpPr>
          <p:cNvPr id="4" name="TextBox 4"/>
          <p:cNvSpPr txBox="1"/>
          <p:nvPr/>
        </p:nvSpPr>
        <p:spPr>
          <a:xfrm>
            <a:off x="3825995" y="5328676"/>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2024-01-18</a:t>
            </a:r>
          </a:p>
        </p:txBody>
      </p:sp>
      <p:sp>
        <p:nvSpPr>
          <p:cNvPr id="5" name="AutoShape 5"/>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5116739" y="1218945"/>
            <a:ext cx="1958523" cy="1958523"/>
            <a:chOff x="5116739" y="1218945"/>
            <a:chExt cx="1958523" cy="1958523"/>
          </a:xfrm>
        </p:grpSpPr>
        <p:sp>
          <p:nvSpPr>
            <p:cNvPr id="7" name="Freeform 7"/>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116739" y="1218945"/>
              <a:ext cx="1958523" cy="1958523"/>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253411" y="1355617"/>
              <a:ext cx="1685300" cy="1685300"/>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572171" y="516087"/>
            <a:ext cx="715670" cy="715670"/>
            <a:chOff x="572171" y="516087"/>
            <a:chExt cx="715670" cy="715670"/>
          </a:xfrm>
        </p:grpSpPr>
        <p:sp>
          <p:nvSpPr>
            <p:cNvPr id="4" name="Freeform 4"/>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2171" y="516087"/>
              <a:ext cx="715670" cy="715670"/>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2036" y="565953"/>
              <a:ext cx="615696" cy="615696"/>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 name="AutoShape 7"/>
          <p:cNvSpPr/>
          <p:nvPr/>
        </p:nvSpPr>
        <p:spPr>
          <a:xfrm>
            <a:off x="1490568" y="1247584"/>
            <a:ext cx="1681506" cy="766756"/>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8" name="Connector 8"/>
          <p:cNvCxnSpPr/>
          <p:nvPr/>
        </p:nvCxnSpPr>
        <p:spPr>
          <a:xfrm>
            <a:off x="4573574" y="1614170"/>
            <a:ext cx="5237390" cy="0"/>
          </a:xfrm>
          <a:prstGeom prst="line">
            <a:avLst/>
          </a:prstGeom>
          <a:ln w="9525">
            <a:solidFill>
              <a:srgbClr val="FFFFFF">
                <a:alpha val="100000"/>
              </a:srgbClr>
            </a:solidFill>
            <a:prstDash val="solid"/>
            <a:headEnd type="oval"/>
            <a:tailEnd type="none"/>
          </a:ln>
        </p:spPr>
      </p:cxnSp>
      <p:sp>
        <p:nvSpPr>
          <p:cNvPr id="9" name="TextBox 9"/>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引言</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大数据可视化管控平台概述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大数据可视化管控平台概述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用户行为分析</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数据统计方法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572171" y="516087"/>
            <a:ext cx="715670" cy="715670"/>
            <a:chOff x="572171" y="516087"/>
            <a:chExt cx="715670" cy="715670"/>
          </a:xfrm>
        </p:grpSpPr>
        <p:sp>
          <p:nvSpPr>
            <p:cNvPr id="4" name="Freeform 4"/>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2171" y="516087"/>
              <a:ext cx="715670" cy="715670"/>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2036" y="565953"/>
              <a:ext cx="615696" cy="615696"/>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 name="AutoShape 7"/>
          <p:cNvSpPr/>
          <p:nvPr/>
        </p:nvSpPr>
        <p:spPr>
          <a:xfrm>
            <a:off x="1490568" y="1247584"/>
            <a:ext cx="1681506" cy="766756"/>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8" name="Connector 8"/>
          <p:cNvCxnSpPr/>
          <p:nvPr/>
        </p:nvCxnSpPr>
        <p:spPr>
          <a:xfrm>
            <a:off x="4573574" y="1614170"/>
            <a:ext cx="5237390" cy="0"/>
          </a:xfrm>
          <a:prstGeom prst="line">
            <a:avLst/>
          </a:prstGeom>
          <a:ln w="9525">
            <a:solidFill>
              <a:srgbClr val="FFFFFF">
                <a:alpha val="100000"/>
              </a:srgbClr>
            </a:solidFill>
            <a:prstDash val="solid"/>
            <a:headEnd type="oval"/>
            <a:tailEnd type="none"/>
          </a:ln>
        </p:spPr>
      </p:cxnSp>
      <p:sp>
        <p:nvSpPr>
          <p:cNvPr id="9" name="TextBox 9"/>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实际案例一：电商平台用户行为分析</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实际案例二：在线教育平台数据统计方法应用</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引言</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133886" y="1135811"/>
            <a:ext cx="1261638" cy="1261638"/>
            <a:chOff x="1133886" y="1135811"/>
            <a:chExt cx="1261638" cy="1261638"/>
          </a:xfrm>
        </p:grpSpPr>
        <p:sp>
          <p:nvSpPr>
            <p:cNvPr id="11" name="Freeform 11"/>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37969" r="37969"/>
          <a:stretch>
            <a:fillRect/>
          </a:stretch>
        </p:blipFill>
        <p:spPr>
          <a:xfrm>
            <a:off x="161995" y="1165346"/>
            <a:ext cx="4300145"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大数据时代的到来</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随着互联网、物联网等技术的快速发展，数据量呈现爆炸式增长，大数据已经成为推动社会进步和发展的重要力量。</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数据可视化管控平台的需求</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为了更好地管理和利用大数据资源，大数据可视化管控平台应运而生，它能够帮助用户更加直观地理解数据，提高决策效率。</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用户行为与数据统计方法的重要性</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了解用户在大数据可视化管控平台上的行为以及相应的数据统计方法，对于优化平台功能、提升用户体验以及实现数据价值最大化具有重要意义。</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flipH="1">
            <a:off x="1066895" y="1803990"/>
            <a:ext cx="10064547" cy="3996218"/>
          </a:xfrm>
          <a:custGeom>
            <a:rect l="l" t="t" r="r" b="b"/>
            <a:pathLst>
              <a:path w="9899943" h="4048220">
                <a:moveTo>
                  <a:pt x="808083" y="4043410"/>
                </a:moveTo>
                <a:lnTo>
                  <a:pt x="0" y="4048220"/>
                </a:lnTo>
                <a:lnTo>
                  <a:pt x="0" y="0"/>
                </a:lnTo>
                <a:lnTo>
                  <a:pt x="9899943" y="0"/>
                </a:lnTo>
                <a:lnTo>
                  <a:pt x="9899943" y="4048220"/>
                </a:lnTo>
                <a:lnTo>
                  <a:pt x="1730103" y="4043410"/>
                </a:lnTo>
              </a:path>
            </a:pathLst>
          </a:custGeom>
          <a:noFill/>
          <a:ln w="26194">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pic>
        <p:nvPicPr>
          <p:cNvPr id="3" name="Picture 3"/>
          <p:cNvPicPr>
            <a:picLocks noChangeAspect="1"/>
          </p:cNvPicPr>
          <p:nvPr/>
        </p:nvPicPr>
        <p:blipFill>
          <a:blip r:embed="rId2"/>
          <a:srcRect t="8853" b="8853"/>
          <a:stretch>
            <a:fillRect/>
          </a:stretch>
        </p:blipFill>
        <p:spPr>
          <a:xfrm>
            <a:off x="5618506" y="1359985"/>
            <a:ext cx="5935036" cy="4884226"/>
          </a:xfrm>
          <a:prstGeom prst="rect">
            <a:avLst/>
          </a:prstGeom>
        </p:spPr>
      </p:pic>
      <p:sp>
        <p:nvSpPr>
          <p:cNvPr id="4" name="AutoShape 4"/>
          <p:cNvSpPr/>
          <p:nvPr/>
        </p:nvSpPr>
        <p:spPr>
          <a:xfrm>
            <a:off x="1301770" y="2621318"/>
            <a:ext cx="4081000" cy="2471364"/>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buFont typeface="Arial"/>
              <a:buChar char="•"/>
              <a:defRPr/>
            </a:pPr>
            <a:r>
              <a:rPr lang="en-US" sz="1500">
                <a:solidFill>
                  <a:srgbClr val="FFFFFF">
                    <a:alpha val="100000"/>
                  </a:srgbClr>
                </a:solidFill>
                <a:latin typeface="Microsoft Yahei"/>
                <a:ea typeface="Microsoft Yahei"/>
                <a:cs typeface="Microsoft Yahei"/>
              </a:rPr>
              <a:t>研究目的：通过对大数据可视化管控平台的用户行为与数据统计方法进行分析和研究，揭示用户在使用平台过程中的行为规律和需求特点，为平台的优化和升级提供理论支持和实践指导。</a:t>
            </a:r>
            <a:endParaRPr lang="en-US" sz="1100"/>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目的和任务</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目的和任务</a:t>
              </a:r>
            </a:p>
          </p:txBody>
        </p:sp>
      </p:grpSp>
      <p:sp>
        <p:nvSpPr>
          <p:cNvPr id="28" name="AutoShape 28"/>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sp>
        <p:nvSpPr>
          <p:cNvPr id="30" name="TextBox 30"/>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研究任务</a:t>
            </a:r>
          </a:p>
        </p:txBody>
      </p:sp>
      <p:sp>
        <p:nvSpPr>
          <p:cNvPr id="31" name="AutoShape 31"/>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sp>
        <p:nvSpPr>
          <p:cNvPr id="33" name="TextBox 33"/>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梳理大数据可视化管控平台的用户行为类型和特点；</a:t>
            </a:r>
          </a:p>
        </p:txBody>
      </p:sp>
      <p:sp>
        <p:nvSpPr>
          <p:cNvPr id="34" name="AutoShape 34"/>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分析用户在平台上的行为数据，挖掘用户需求和偏好；</a:t>
            </a:r>
          </a:p>
        </p:txBody>
      </p:sp>
      <p:sp>
        <p:nvSpPr>
          <p:cNvPr id="36" name="TextBox 36"/>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目的和任务</a:t>
              </a:r>
            </a:p>
          </p:txBody>
        </p:sp>
      </p:grpSp>
      <p:sp>
        <p:nvSpPr>
          <p:cNvPr id="43" name="TextBox 43"/>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探讨适用于大数据可视化管控平台的数据统计方法和技术；</a:t>
            </a:r>
          </a:p>
        </p:txBody>
      </p:sp>
      <p:sp>
        <p:nvSpPr>
          <p:cNvPr id="44" name="TextBox 44"/>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基于用户行为和数据统计结果，提出平台优化和升级的建议和措施。</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大数据可视化管控平台概述</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133886" y="1135811"/>
            <a:ext cx="1261638" cy="1261638"/>
            <a:chOff x="1133886" y="1135811"/>
            <a:chExt cx="1261638" cy="1261638"/>
          </a:xfrm>
        </p:grpSpPr>
        <p:sp>
          <p:nvSpPr>
            <p:cNvPr id="11" name="Freeform 11"/>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通过埋点、日志分析等方式采集用户在平台上的行为数据，如点击、浏览、搜索等。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采集方式</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采集的数据包括用户ID、行为类型、行为对象、时间戳等。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数据内容</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用户行为数据采集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4634" r="24634"/>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行为路径分析</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分析用户在平台上的行为路径，了解用户的兴趣点和需求。</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行为频次分析</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统计用户在平台上各类行为的频次，发现用户的使用习惯和偏好。</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行为转化分析</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分析用户从某个行为到另一个行为的转化情况，评估平台的引导效果和用户体验。</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用户行为数据分析方法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用户行为分析</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133886" y="1135811"/>
            <a:ext cx="1261638" cy="1261638"/>
            <a:chOff x="1133886" y="1135811"/>
            <a:chExt cx="1261638" cy="1261638"/>
          </a:xfrm>
        </p:grpSpPr>
        <p:sp>
          <p:nvSpPr>
            <p:cNvPr id="11" name="Freeform 11"/>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数据来源</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通过前端埋点、后端日志、第三方数据等方式收集用户在使用大数据可视化管控平台过程中产生的数据。</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数据类型</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包括用户的基本信息、访问路径、停留时间、点击事件、滚动事件、表单填写等多种类型的数据。</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数据处理</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对收集到的数据进行清洗、去重、格式化等预处理操作，以便于后续的分析和挖掘。</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用户行为数据采集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特征计算</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对选定的特征进行计算和统计，得到每个用户的特征向量。</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特征降维</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采用主成分分析（PCA）、线性判别分析（LDA）等方法对特征向量进行降维处理，提取主要特征。</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特征选择</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从收集到的用户行为数据中，选择与业务目标相关的特征，如访问频率、停留时间、点击次数等。</a:t>
            </a:r>
          </a:p>
        </p:txBody>
      </p:sp>
      <p:pic>
        <p:nvPicPr>
          <p:cNvPr id="10" name="Picture 10"/>
          <p:cNvPicPr>
            <a:picLocks noChangeAspect="1"/>
          </p:cNvPicPr>
          <p:nvPr/>
        </p:nvPicPr>
        <p:blipFill>
          <a:blip r:embed="rId2"/>
          <a:srcRect l="23682" r="23682"/>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用户行为特征提取</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t="11833" b="11833"/>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模式评估</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通过准确率、召回率、F1值等指标评估模式识别的效果，并对模型进行调优和改进。</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模式定义</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根据业务需求和目标，定义用户行为模式，如活跃用户、流失用户、转化用户等。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模式识别</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采用聚类、分类等机器学习算法对用户行为数据进行模式识别，将用户划分为不同的群体或类别。</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用户行为模式识别</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https://d.book118.com/886143004203010040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2024-09-07T07:09:06.780</cp:lastPrinted>
  <dcterms:created xsi:type="dcterms:W3CDTF">2024-09-06T23:09:06Z</dcterms:created>
  <dcterms:modified xsi:type="dcterms:W3CDTF">2024-09-06T23:09:08Z</dcterms:modified>
</cp:coreProperties>
</file>