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82F54-4226-436E-8140-45E90D10B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313E2-F05D-455B-BFC8-2289BFC3F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2A482-0D34-4385-9008-6461891B4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DC11E-4176-46C2-9763-68BFDFE8F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4C8E21-E525-466F-BD61-392C3AD9B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3A5815-5D0A-4FA6-9040-7D7742B63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3936CA-827C-4F55-BCC4-8D97B04A1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7EB24-54D9-42FC-9643-430D748F9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67E33-600D-47CF-83E0-C542513AD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1973D-39F9-4D8E-AC79-8E8C240F0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40D43-F9E1-4873-84E5-E3CEC336A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50041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宣传部竞聘演讲稿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个人介绍与背景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对宣传部岗位理解与认识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过去工作经验与成果展示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竞聘优势与承诺表态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个人介绍与背景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姓名：XXX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年龄：XX岁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学历：本科/硕士/博士（根据具体情况填写）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毕业于XX大学XX专业，具备扎实的专业知识和广泛的学科背景。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姓名、年龄及学历背景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工作年限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在宣传领域工作已有X年之久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成绩展示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成功策划并执行了多个重要项目的宣传活动，包括新品发布会、公司年会等，取得了显著的宣传效果和市场反响。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工作单位及职务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XX公司/单位，宣传部门负责人/专员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工作经历与成绩展示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71" r="110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具备较强的创意和策划能力，能够根据不同项目需求，制定切实可行的宣传方案。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创意与策划能力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善于与团队成员协作，具备良好的沟通能力和组织协调能力，能够高效地完成各项任务。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对市场趋势和受众需求有敏锐的洞察力，能够及时调整宣传策略，确保宣传效果最大化。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敏锐的市场洞察力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在宣传领域积累了丰富的行业资源和人脉关系，能够为公司的宣传工作提供更多的支持和帮助。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丰富的行业资源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个人特长及优势分析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对宣传部岗位理解与认识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宣传部职责及作用阐述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宣传部是组织内外信息传递的重要枢纽，负责将组织的重要决策、活动、成果等及时准确地传达给目标受众。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通过制定和实施宣传策略，塑造和维护组织的良好形象，提高组织的知名度和美誉度。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与媒体、公众、政府等各方进行有效沟通，为组织的发展营造良好的外部环境。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29" r="1592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5375" b="537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岗位所需能力素质剖析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具备较高的政治觉悟，熟悉党和国家的方针政策，确保宣传工作的正确方向。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善于与各方进行有效沟通，具备较强的口头表达和文字表达能力。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具备创新思维和敏锐的市场洞察力，能够制定出富有创意和实效的宣传策略。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具备团队协作精神，能够与其他部门紧密合作，共同推动组织的发展。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政治素质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我具备新闻传播、市场营销等相关专业背景，对宣传工作有深入的理解和认识。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我在宣传领域工作多年，积累了丰富的宣传策划和执行经验。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我具备较强的沟通能力、创新思维和团队协作精神，能够迅速融入团队并发挥积极作用。同时，我对宣传工作充满热情，愿意为组织的发展贡献自己的力量。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个人特质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自身与岗位匹配度分析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过去工作经验与成果展示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在过去的工作中，我凭借出色的表现，荣获了“优秀宣传工作者”的称号，这是对我工作能力的肯定。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优秀宣传工作者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我参与的多个宣传项目在各类评选中获奖，其中包括一些重要的行业奖项，证明了我的专业能力和创新思维。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宣传项目获奖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我始终能够按时、高质量地完成各项宣传任务，赢得了领导和同事的信任和赞誉。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高效完成任务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在以往工作中取得的成绩和荣誉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我曾成功策划并执行了多场大型活动，包括年会、庆典、发布会等，通过精心策划和有效执行，实现了活动的圆满成功。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大型活动策划与执行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我擅长通过多种渠道和手段进行品牌推广和形象塑造，包括广告、公关、社交媒体等，提升了品牌知名度和美誉度。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品牌推广与形象塑造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在面对危机事件时，我能够迅速应对，制定并执行有效的危机公关策略，化解危机并维护品牌形象。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危机公关处理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成功案例分享及经验总结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https://d.book118.com/886150041011010050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2024-09-15T03:57:33.196</cp:lastPrinted>
  <dcterms:created xsi:type="dcterms:W3CDTF">2024-09-14T19:57:33Z</dcterms:created>
  <dcterms:modified xsi:type="dcterms:W3CDTF">2024-09-14T19:57:35Z</dcterms:modified>
</cp:coreProperties>
</file>