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D7DB4-1A10-4BAA-96E9-176D1ACFD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B15BE-7140-4EF0-9BF6-41FEC87FC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47DAC-0D91-42D3-AF76-785DF4236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94C75-8D3B-4A71-8C4D-F4F8A6420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E2CA0-FB50-48CE-A865-80333D3D2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F4EFF-2414-4E71-8AD1-3A9EE34B9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C75AA-027B-4417-8699-797B7C6B3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377E1-E664-4873-A6C5-CA071C876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AB1E1-2547-411B-B6DD-CC7B6AD5A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8A208-BC69-43C5-A940-EB9ED81A1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EF331-FA19-4766-B508-51FA934B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010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企业安全管理的述职报告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企业安全事件处置与应对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向领导层汇报企业安全管理工作情况，总结经验教训，提出改进建议，推动企业安全管理水平提升。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随着企业规模扩大和业务复杂度增加，安全管理面临更多挑战和风险，需要不断加强和完善。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本次报告涵盖过去一年的企业安全管理工作。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包括企业安全管理制度建设、安全培训与教育、安全检查与隐患排查、应急预案与演练等方面的工作情况。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安全责任制落实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安全管理体系建设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已建立完整的安全管理体系框架，包括安全策略、安全标准、安全流程和安全技术等各个方面。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明确各级管理人员和员工的安全责任，形成全员参与的安全管理格局。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定期开展安全风险评估，识别潜在的安全风险，制定相应的应对措施。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严格执行安全检查制度，定期对各个场所和设施进行安全检查，确保及时发现和消除安全隐患。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安全事故报告和处理制度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建立安全事故报告和处理制度，对发生的安全事故进行及时报告和妥善处理，防止事故扩大和减少损失。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安全奖惩制度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实行安全奖惩制度，对在安全管理中表现突出的个人和集体进行表彰和奖励，对违反安全规定的行为进行惩罚。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定期开展安全意识教育，提高员工的安全意识和防范能力。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针对不同岗位的员工开展相应的安全技能培训，提高员工的安全操作技能。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定期组织应急演练，提高员工在突发事件中的应急处置能力。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安全教育培训开展情况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企业安全风险识别与评估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采用头脑风暴、德尔菲法、流程图分析等多种方法，全面识别企业可能面临的安全风险。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明确风险识别目标、确定识别范围、收集相关信息、进行风险分析、形成风险清单。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92" r="20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采用定性评估、定量评估或综合评估等方法，对识别出的安全风险进行评估。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根据评估标准，对各项风险进行等级划分，形成风险评估报告，为风险应对措施制定提供依据。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针对可能发生的风险，制定相应的预防措施，如完善安全管理制度、加强安全培训等。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针对已经发生的风险，制定相应的应对措施，如启动应急预案、组织危机公关等。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定期对风险应对措施进行评估和调整，确保其有效性和适应性。同时，通过不断学习和借鉴先进经验，提高企业安全管理水平。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https://d.book118.com/886150101230010054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2024-09-22T04:40:56.880</cp:lastPrinted>
  <dcterms:created xsi:type="dcterms:W3CDTF">2024-09-21T20:40:56Z</dcterms:created>
  <dcterms:modified xsi:type="dcterms:W3CDTF">2024-09-21T20:40:58Z</dcterms:modified>
</cp:coreProperties>
</file>