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2BF40-F1A7-494A-8BB1-74C2E2B60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E6216-7FFA-4C2B-B806-2B8A40D4D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0D9B6-6955-4F73-9A45-1252B8A71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48291-76E1-4CAC-8678-B8BDC3DB3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0EA5B6-00D3-428C-A709-FB7F27A2E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8C2B2E-5579-459D-8E88-3ACB32B6D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9B740B-3353-4F76-B2D3-770C07717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1F518-1703-4090-822E-EDAEF55AD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39275-11DF-4449-B437-9201108A6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4970F-4937-4177-AB48-8281E5A66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3CAAA-BE9D-4E0D-A7FF-6A229EA31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5121013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 courseware for imperative sentences in primary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definition and characteristics of intrinsic senses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Classification of Imperative Sentences in Primary School English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usage of intrinsic senses in primary school English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Practice and consolidation of effective intentions in primary school English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Common errors and correction methods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Example analysis and application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definition and characteristics of intrinsic senses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Imperative senses are senses that give orders, instructions, or commands, usually without using the subject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Definition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Imperative sentences are sentences used to express commands, directives, or commands, usually without the use of a subject.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Explanation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Definition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Imperative senses are in accordance and to the point, without the need for complex presence structure or additional information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Concise and clear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Imperative senses use strong language and are often used to express strong emotions or emphasis important points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Strong tone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Imperative senses do not have a subject, as they are directed at the listener or reader compared to a specific person or thing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Unsubjected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Characteristic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Classification of Imperative Sentences in Primary School English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 words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Basic sentence patterns that represent requests, commands, suggestions, and other meanings.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Detailed description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basic form is the main form of imperative sentences, usually starting with the verb base form, indicating requests, commands, or suggestions, such as "Go to the park.".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Basic form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imperative sentences expressing affirmation and confirmation.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Summary words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Positive imperative sentences are used to affirm or confirm something, usually with "Please" added before the sentence, such as "Please confirm your email address." (Please confirm your email address).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Detailed description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Confirmation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Summary word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An imperative sentence that expresses negation or prohibition.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Detailed description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Negative imperative sentences are used to negate or prohibit something, usually with "Don't" or "Do not" added before the verb, such as "Don't forget to bring your home work.".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Negative form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usage of intrinsic senses in primary school English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Make a request: "Please pass me the book."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"Could you please close the door?"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Possible request: "Would you mind closing the window?"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Make a request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Implied order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"Stop playing and eat your dinner."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Request as an order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"If you don't clean up your room, you won't be able to go out."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Issue an order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"Go to your room now!"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Issue an order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Expressing suggestions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"Why don't you try listening to some music?"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"Perhaps you should consider wearing warmer cloths."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"You should definitively check out that new restaurant."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Practice and consolidation of effective intentions in primary school English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https://d.book118.com/886151210134010042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2024-09-10T02:21:39.133</cp:lastPrinted>
  <dcterms:created xsi:type="dcterms:W3CDTF">2024-09-09T18:21:39Z</dcterms:created>
  <dcterms:modified xsi:type="dcterms:W3CDTF">2024-09-09T18:21:41Z</dcterms:modified>
</cp:coreProperties>
</file>