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20E1F-8547-416C-A194-A05D67B3D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E4A59-3CF0-4DB8-B331-D5B918A5E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EAF28-603B-4F0A-8B1F-F546E8B9C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CA6EB-BEA2-414B-B83C-A0E84DE26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03BE4E-F3B8-4808-B3F6-7A717236D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344B4C-354C-464F-B540-363ECF647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4502C5-9F7D-49E0-917A-BB3A1CEDA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99457-1F9B-4CDD-9623-D07568C3D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04F70-4724-4851-82CF-10CA8738F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CFD1C-C2F9-4986-8713-225A829D9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D97FF-9CE2-4823-B82B-4205F4194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5200122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企业质量管理计划书工作计划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产品质量控制策略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质量培训与提升方案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供应商管理与合作方案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客户服务质量保障措施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通过质量管理，企业能够确保产品符合规定标准，满足客户需求，提升市场竞争力。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有效的质量管理能够减少生产过程中的浪费和不良品率，降低生产成本。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优质的产品和良好的服务能够赢得客户信任，提高客户满意度和忠诚度。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制定质量管理计划，明确企业在质量方面的目标和期望，为全体员工提供明确的方向。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明确质量目标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通过质量管理计划，建立规范的管理流程和方法，确保各项质量活动得到有效执行。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规范管理流程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通过培训和宣传，提高员工对质量的认识和重视程度，形成全员参与的质量文化。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提高员工质量意识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计划书目的与意义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61" r="281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本计划书适用于企业内所有与质量相关的活动，包括产品设计、生产、检验、销售等各个环节。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本计划书面向企业全体员工，包括管理层、技术人员、生产人员、销售人员等。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质量方针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明确企业质量管理的核心价值观，如客户至上、持续改进、全员参与等。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设定具体、可衡量的质量指标，如产品合格率、客户满意度、质量损失率等。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67" r="117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质量方针与目标制定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79" b="98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成立专门的质量管理部门，负责全面质量管理工作的策划、组织、协调与监督。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明确各岗位在质量管理体系中的职责与权限，确保工作有效推进。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岗位职责明确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质量管理部门设置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全面梳理企业业务流程，识别关键质量控制点，为流程优化提供依据。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针对梳理出的问题，制定改进措施，优化业务流程，提高工作效率。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0000" r="3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引入先进的信息技术手段，如质量管理软件、自动化检测设备等，提高质量管理效率。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流程优化与改进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产品质量控制策略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085" r="160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产品研发阶段质量控制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设计评审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组织专业团队对产品设计方案进行评审，确保设计符合相关标准和客户要求。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对研发阶段使用的原材料进行严格筛选和检测，确保原材料质量可靠。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样品测试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制作样品后，进行严格的测试，确保样品符合设计要求和质量标准。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定期对生产设备进行维护和保养，确保设备处于良好状态，降低设备故障率。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工艺流程控制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制定详细的工艺流程和操作规范，确保员工严格按照规范进行操作。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质量巡检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安排专人对生产过程进行巡检，及时发现和处理质量问题，防止问题扩大。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792" b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750" b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生产过程质量监控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对所有出厂产品进行严格检测，确保产品符合相关标准和客户要求。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出厂检测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定期对产品质量进行评估，总结经验教训，持续改进产品质量。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收集客户反馈意见，针对问题进行改进，提高客户满意度。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客户反馈跟踪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成品检测与评估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质量培训与提升方案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https://d.book118.com/886152001220010032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2024-09-01T04:19:29.311</cp:lastPrinted>
  <dcterms:created xsi:type="dcterms:W3CDTF">2024-08-31T20:19:29Z</dcterms:created>
  <dcterms:modified xsi:type="dcterms:W3CDTF">2024-08-31T20:19:31Z</dcterms:modified>
</cp:coreProperties>
</file>