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B2D37-CE45-4907-BB0A-E2670CFFB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8E422-E4FB-4BF6-A89B-23377C85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AFA13-2199-484E-B32C-E74E6105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93DEF-8551-4C46-B67F-9CB9BF0C1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92A19E-7653-4B74-A69B-051E9CA80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266153-AA69-4080-845C-83E3D1BC6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0E14D5-AC5E-4032-9E11-AD6C42155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77D43-AB54-45F1-BF90-BDF59C846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2D600-22CA-47DA-91E1-4B569C1E4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622F1-7EAC-415C-B755-BA5E129FC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30D83-173A-4965-9D61-81F1B57EA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52005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重视员工工作认同与归属感的企业文化手册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员工工作认同与归属感的概念及意义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营造重视员工工作认同与归属感的企业文化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提升员工工作认同感的策略与措施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增强员工归属感的途径和方法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塑造企业形象和品牌价值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建立具有独特魅力和社会影响力的企业文化，提升企业在市场中的竞争力和品牌价值。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通过增强员工的归属感和忠诚度，降低员工流失率，为企业长期发展提供稳定的人力资源保障。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提升员工工作积极性和效率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通过培养员工对企业文化的认同感，激发员工的工作热情，提高工作效率和绩效。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612" r="196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9612" r="196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9612" r="196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企业文化手册的重要性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明确企业核心价值观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企业文化手册是企业文化的载体，能够明确企业的核心价值观、使命和愿景，为员工提供行为准则和价值取向。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统一员工思想和行动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通过企业文化手册的宣传和贯彻，能够使员工更加深入地理解和认同企业文化，形成统一的思想和行动。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强化企业凝聚力和向心力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企业文化手册能够激发员工的归属感和自豪感，增强企业凝聚力和向心力，提高团队协作和执行力。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员工工作认同与归属感的概念及意义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79" r="34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98" r="312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员工对自己所从事工作的认可和接受程度，表现为对工作的积极态度、投入和满足感。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工作认同的定义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包括对工作内容的理解、对工作流程的掌握、对工作目标的追求以及对工作价值的认同。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工作认同的内涵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员工工作认同的定义与内涵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89" b="13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员工在组织中感受到的被接纳、被尊重和被关心的程度，表现为对组织的忠诚、信任和依赖。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有助于增强员工的组织承诺，提高员工的工作满意度和绩效，降低员工离职率，促进组织的稳定和持续发展。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员工归属感的概念及作用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归属感的作用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归属感的概念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工作认同是员工对工作的认可和接受，归属感是员工对组织的认同和依赖。两者相互促进，共同构成员工对组织和工作的全面认同。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工作认同和归属感受到组织文化、领导风格、同事关系、工作环境等多种因素的影响。积极健康的组织氛围有助于提升员工的工作认同和归属感。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通过优化组织文化、改善领导方式、加强团队建设、提供良好的工作环境等方式，可以提升员工的工作认同和归属感，进而提高员工的工作绩效和组织的整体竞争力。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工作认同与归属感的关系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营造重视员工工作认同与归属感的企业文化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尊重员工的人格、尊严和劳动成果，关注员工的需求和感受，让员工感受到企业的关怀和尊重。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关注员工的职业发展和个人成长，提供培训、学习和晋升机会，让员工在企业中实现自我价值。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重视员工发展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建立平等、开放、透明的沟通渠道，鼓励员工提出意见和建议，让员工感受到自己的声音被重视和关注。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倡导平等沟通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树立以人为本的管理理念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设立各种荣誉称号和奖项，表彰在工作中表现突出的员工和团队，增强员工的荣誉感和归属感。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建立公平、合理的薪酬制度，根据员工的工作表现和贡献给予相应的奖励和晋升机会，激发员工的工作积极性和创造力。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关注员工的生活和情感状态，提供必要的关怀和支持，让员工感受到企业的温暖和关怀。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125" r="10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构建公平公正的激励机制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125" b="2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倡导积极向上的企业精神，鼓励员工保持乐观、进取的工作态度，营造充满活力的企业氛围。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营造积极向上的企业氛围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倡导团结、互助、友爱的人际关系，促进员工之间的沟通和交流，增强团队的凝聚力和向心力。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建立和谐的人际关系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组织各种形式的文化活动，如文艺演出、体育比赛、旅游等，丰富员工的业余生活，增强员工的团队意识和归属感。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开展丰富多彩的文化活动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打造良好的企业氛围和团队精神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https://d.book118.com/886152005043010031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2024-08-29T16:04:41.252</cp:lastPrinted>
  <dcterms:created xsi:type="dcterms:W3CDTF">2024-08-29T08:04:41Z</dcterms:created>
  <dcterms:modified xsi:type="dcterms:W3CDTF">2024-08-29T08:04:43Z</dcterms:modified>
</cp:coreProperties>
</file>