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330.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5945B5-38F7-4D0D-A330-6B7E9EFB8E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AFBC16-E97D-4E07-A8FB-29BA52A459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50DA89-DB13-4655-870E-01A18DADDB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63EF94-8662-4914-BC68-EA33B00063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F2EA29-1DA6-47FB-8468-0D55D58F7B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C35DD1-05D1-4ADD-A262-FFF23AE65F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A73636-914D-4C69-B692-57306E6BC2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F315F4-A761-4828-B08D-3C1FD28A7F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D3E24B-B5E8-47D5-B573-B8D83C8155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CF5F69-4685-4200-BFEF-4311E24A07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20367C-A394-4C31-9E92-337C7C0E97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3" Type="http://schemas.openxmlformats.org/officeDocument/2006/relationships/notesSlide" Target="../notesSlides/notesSlide2.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image" Target="../media/image3.png" /><Relationship Id="rId7" Type="http://schemas.openxmlformats.org/officeDocument/2006/relationships/tags" Target="../tags/tag27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3.xml" /><Relationship Id="rId11" Type="http://schemas.openxmlformats.org/officeDocument/2006/relationships/tags" Target="../tags/tag28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tags" Target="../tags/tag281.xml" /><Relationship Id="rId7" Type="http://schemas.openxmlformats.org/officeDocument/2006/relationships/tags" Target="../tags/tag282.xml" /><Relationship Id="rId8" Type="http://schemas.openxmlformats.org/officeDocument/2006/relationships/image" Target="../media/image4.png" /><Relationship Id="rId9" Type="http://schemas.openxmlformats.org/officeDocument/2006/relationships/image" Target="../media/image5.sv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85.xml" /><Relationship Id="rId5" Type="http://schemas.openxmlformats.org/officeDocument/2006/relationships/tags" Target="../tags/tag286.xml" /><Relationship Id="rId6" Type="http://schemas.openxmlformats.org/officeDocument/2006/relationships/image" Target="../media/image3.png" /><Relationship Id="rId7" Type="http://schemas.openxmlformats.org/officeDocument/2006/relationships/tags" Target="../tags/tag28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88.xml" /><Relationship Id="rId5" Type="http://schemas.openxmlformats.org/officeDocument/2006/relationships/tags" Target="../tags/tag289.xml" /><Relationship Id="rId6" Type="http://schemas.openxmlformats.org/officeDocument/2006/relationships/image" Target="../media/image3.png" /><Relationship Id="rId7" Type="http://schemas.openxmlformats.org/officeDocument/2006/relationships/tags" Target="../tags/tag29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image" Target="../media/image3.png" /><Relationship Id="rId7" Type="http://schemas.openxmlformats.org/officeDocument/2006/relationships/tags" Target="../tags/tag29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294.xml" /><Relationship Id="rId5" Type="http://schemas.openxmlformats.org/officeDocument/2006/relationships/tags" Target="../tags/tag295.xml" /><Relationship Id="rId6" Type="http://schemas.openxmlformats.org/officeDocument/2006/relationships/image" Target="../media/image3.png" /><Relationship Id="rId7" Type="http://schemas.openxmlformats.org/officeDocument/2006/relationships/tags" Target="../tags/tag29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297.xml" /><Relationship Id="rId5" Type="http://schemas.openxmlformats.org/officeDocument/2006/relationships/tags" Target="../tags/tag298.xml" /><Relationship Id="rId6" Type="http://schemas.openxmlformats.org/officeDocument/2006/relationships/image" Target="../media/image3.png" /><Relationship Id="rId7" Type="http://schemas.openxmlformats.org/officeDocument/2006/relationships/tags" Target="../tags/tag29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image" Target="../media/image3.png" /><Relationship Id="rId7" Type="http://schemas.openxmlformats.org/officeDocument/2006/relationships/tags" Target="../tags/tag30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7.xml" /><Relationship Id="rId11" Type="http://schemas.openxmlformats.org/officeDocument/2006/relationships/tags" Target="../tags/tag308.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tags" Target="../tags/tag305.xml" /><Relationship Id="rId7" Type="http://schemas.openxmlformats.org/officeDocument/2006/relationships/tags" Target="../tags/tag306.xml" /><Relationship Id="rId8" Type="http://schemas.openxmlformats.org/officeDocument/2006/relationships/image" Target="../media/image4.png" /><Relationship Id="rId9" Type="http://schemas.openxmlformats.org/officeDocument/2006/relationships/image" Target="../media/image5.sv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09.xml" /><Relationship Id="rId5" Type="http://schemas.openxmlformats.org/officeDocument/2006/relationships/tags" Target="../tags/tag310.xml" /><Relationship Id="rId6" Type="http://schemas.openxmlformats.org/officeDocument/2006/relationships/image" Target="../media/image3.png" /><Relationship Id="rId7" Type="http://schemas.openxmlformats.org/officeDocument/2006/relationships/tags" Target="../tags/tag31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image" Target="../media/image3.png" /><Relationship Id="rId7" Type="http://schemas.openxmlformats.org/officeDocument/2006/relationships/tags" Target="../tags/tag3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9.xml" /><Relationship Id="rId11" Type="http://schemas.openxmlformats.org/officeDocument/2006/relationships/tags" Target="../tags/tag320.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15.xml" /><Relationship Id="rId5" Type="http://schemas.openxmlformats.org/officeDocument/2006/relationships/tags" Target="../tags/tag316.xml" /><Relationship Id="rId6" Type="http://schemas.openxmlformats.org/officeDocument/2006/relationships/tags" Target="../tags/tag317.xml" /><Relationship Id="rId7" Type="http://schemas.openxmlformats.org/officeDocument/2006/relationships/tags" Target="../tags/tag318.xml" /><Relationship Id="rId8" Type="http://schemas.openxmlformats.org/officeDocument/2006/relationships/image" Target="../media/image4.png" /><Relationship Id="rId9" Type="http://schemas.openxmlformats.org/officeDocument/2006/relationships/image" Target="../media/image5.sv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21.xml" /><Relationship Id="rId5" Type="http://schemas.openxmlformats.org/officeDocument/2006/relationships/tags" Target="../tags/tag322.xml" /><Relationship Id="rId6" Type="http://schemas.openxmlformats.org/officeDocument/2006/relationships/image" Target="../media/image3.png" /><Relationship Id="rId7" Type="http://schemas.openxmlformats.org/officeDocument/2006/relationships/tags" Target="../tags/tag32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24.xml" /><Relationship Id="rId5" Type="http://schemas.openxmlformats.org/officeDocument/2006/relationships/tags" Target="../tags/tag325.xml" /><Relationship Id="rId6" Type="http://schemas.openxmlformats.org/officeDocument/2006/relationships/image" Target="../media/image3.png" /><Relationship Id="rId7" Type="http://schemas.openxmlformats.org/officeDocument/2006/relationships/tags" Target="../tags/tag32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image" Target="../media/image3.png" /><Relationship Id="rId7" Type="http://schemas.openxmlformats.org/officeDocument/2006/relationships/tags" Target="../tags/tag32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152011045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浅谈中班建构区游戏的评价策略</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一、观察为先</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三、分享为要</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3"/>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4"/>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5"/>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16"/>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二、对话为重</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17"/>
            </p:custDataLst>
          </p:nvPr>
        </p:nvSpPr>
        <p:spPr>
          <a:xfrm>
            <a:off x="6911378" y="384259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18"/>
            </p:custDataLst>
          </p:nvPr>
        </p:nvSpPr>
        <p:spPr>
          <a:xfrm>
            <a:off x="6602848" y="376606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19"/>
            </p:custDataLst>
          </p:nvPr>
        </p:nvSpPr>
        <p:spPr>
          <a:xfrm>
            <a:off x="6686007" y="385102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0"/>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1"/>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2"/>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3"/>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4"/>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游戏是幼儿最喜爱的活动，区域游戏是幼儿自我学习、自我探索、自我发现、自我完善的活动。在幼儿园的一日活动中，区域游戏占了孩子们的大部分时间。而建构区是孩子们喜欢的区域之一，它给孩子们提供了尽情挥洒想象，动手建构的天地。那么如何进行有效的评价，使建构区游戏更有意义，这是我们教师值得思考的问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一、观察为先，重在童心发现</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一、观察为先，重在童心发现</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建构区游戏中，孩子们按自己的需要与兴趣自行开展游戏，幼儿以他们特有的方式展示着他们的生活经验和对周围世界的认识。比如在“我的家乡”建构游戏中，有的孩子用各种材料搭出了高低不一的房子，还会在房子的周围建起围墙、大门、门牌等，对于他们来说这是他们心中的家乡，而在搭房子的过程中所用的材料也并非一成不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一、观察为先，重在童心发现</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会随着孩子们游戏的需要而不断变化，从最初的纸箱、纸杯到之后的奶粉罐、牙膏盒等，每一次的变化都体现了孩子们对材料的探索和运用。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一、观察为先，重在童心发现</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观察是评价幼儿的第一步，通过观察可以了解幼儿的游戏情况，通过观察可以判断幼儿的游戏水平，通过观察可以发现幼儿在游戏中潜在的能力。因此教师可以从以下几个方面进行观察：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一、观察为先，重在童心发现</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1、观察幼儿的兴趣在哪里？是否专注？在操作什么？有无目的性？还是盲目地摆弄材料？</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2、观察幼儿在游戏中是否能根据自己的意愿进行游戏？是否能和同伴一起友好地游戏？是否具有合作意识？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一、观察为先，重在童心发现</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3、观察幼儿在建构区游戏中是否能创造性地使用材料？是否具有创新意识？</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4、观察幼儿在游戏中是否能耐心、细致地进行游戏？是否对游戏具有持久性？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一、观察为先，重在童心发现</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5、观察幼儿在游戏中是否能与同伴协商、合作？是否能共同解决问题？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二、对话为重，重在引导点拨</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二、对话为重，重在引导点拨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区域游戏评价的过程也是师幼互动的过程。教师可以通过有效的互动来提升幼儿的游戏水平，而这种互动需要教师用平等的方式、对话的方式与幼儿进行交流。比如在“我心目中的小学”建构游戏中，有的孩子用各种积木搭出了一座座高低不一的房子，而有的孩子用纸箱、纸杯等材料搭出了高低一致的房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二、对话为重，重在引导点拨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这时教师就可以和孩子进行对话交流：“为什么这里的房子有的高有的矮呀？”“为什么有的房子宽有的房子窄呀？”通过这些对话交流引导孩子发现建筑物的高低宽窄与使用的材料有关。在与孩子的对话中还可以引导孩子进行第二次游戏，如：“你们能不能用这些材料搭出不一样的房子呢？”从而激发幼儿再次游戏的欲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三、分享为要，重在经验提升</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三、分享为要，重在经验提升</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分享交流是区域游戏评价的重要环节。分享交流不仅能提升幼儿的游戏经验还能提升幼儿的口语表达能力更能提升幼儿的自信心。比如在“我的小学”建构游戏分享交流中，有的孩子说：“我用长方形的纸盒和牙膏盒拼成了一个长方形的大操场。”有的孩子说：“我用奶粉罐和纸箱搭成了高高的篮球架。”有的孩子说：“我和一起用纸杯和奶粉罐搭了一个圆形的花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三、分享为要，重在经验提升</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……在孩子们的分享中不仅提升了游戏经验还增强了自信心。而教师在分享交流中可以引导幼儿进行一物多玩、多物一玩、一物多用等经验的提升。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三、分享为要，重在经验提升</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总之评价是区域游戏中重要环节之一。通过评价可以了解幼儿的游戏情况从而给予支持和帮助。而有效的评价不仅可以提升幼儿的游戏水平还能促进幼儿整体发展。因此我们应重视区域游戏的评价策略从而使区域游戏更有意义更有价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https://d.book118.com/886152011045010040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75.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18</Slides>
  <Notes>17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内容摘要</vt:lpstr>
      <vt:lpstr>PowerPoint Presentation</vt:lpstr>
      <vt:lpstr>一、观察为先，重在童心发现</vt:lpstr>
      <vt:lpstr>一、观察为先，重在童心发现</vt:lpstr>
      <vt:lpstr>一、观察为先，重在童心发现</vt:lpstr>
      <vt:lpstr>一、观察为先，重在童心发现</vt:lpstr>
      <vt:lpstr>一、观察为先，重在童心发现</vt:lpstr>
      <vt:lpstr>一、观察为先，重在童心发现</vt:lpstr>
      <vt:lpstr>PowerPoint Presentation</vt:lpstr>
      <vt:lpstr>二、对话为重，重在引导点拨</vt:lpstr>
      <vt:lpstr>二、对话为重，重在引导点拨</vt:lpstr>
      <vt:lpstr>PowerPoint Presentation</vt:lpstr>
      <vt:lpstr>三、分享为要，重在经验提升</vt:lpstr>
      <vt:lpstr>三、分享为要，重在经验提升</vt:lpstr>
      <vt:lpstr>三、分享为要，重在经验提升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2024-09-06T14:41:07.485</cp:lastPrinted>
  <dcterms:created xsi:type="dcterms:W3CDTF">2024-09-06T06:41:07Z</dcterms:created>
  <dcterms:modified xsi:type="dcterms:W3CDTF">2024-09-06T06:41:14Z</dcterms:modified>
</cp:coreProperties>
</file>