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50FB2-87D8-4100-B939-BF5D4F8DA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14894-7C24-4CD3-9A57-1FDABB830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D3ABD-740E-4912-A495-2D3D2227F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92D4D-89AD-4AAC-A0BE-3469FC578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FB3DFD-5370-4159-AC3E-B8FCEEC38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FF23D9-0C58-4457-B491-3E73E0C09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B7867B-A4EC-40FE-93B6-7E206DB90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8320C-3B50-4470-9C04-EB66C6FB4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53A39-8374-4242-8826-5DD49B1DC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FF01B-FF79-4D1B-85D0-557666980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F60DE-1204-49FC-8725-01E4DA44B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521100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注重员工发展的企业文化培训课题研究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企业文化与员工发展关系探讨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国内外企业文化培训现状及启示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基于员工发展的企业文化培训体系构建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企业文化培训实践中的挑战与对策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企业文化是企业的灵魂，是推动企业持续发展的不竭动力。优秀的企业文化能够营造良好的企业环境，提高员工的认同感和归属感，进而提升企业的核心竞争力。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员工发展与企业文化的关联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员工发展是企业文化的重要组成部分，企业文化对于员工发展的影响日益显著。通过培训等手段将企业文化融入员工发展，有助于激发员工的潜力，提升员工的工作满意度和绩效。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研究的必要性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在当前经济形势下，企业面临着越来越激烈的市场竞争，如何通过构建优秀的企业文化来推动员工发展，从而提高企业整体竞争力，成为亟待解决的问题。因此，本研究具有重要的现实意义和理论价值。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研究目的：本研究旨在探讨注重员工发展的企业文化培训模式，通过实证研究分析该模式对员工工作态度、行为和绩效的影响，为企业构建优秀的企业文化提供理论支持和实践指导。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7" r="158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908" r="59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研究问题：本研究主要关注以下几个问题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如何界定和衡量注重员工发展的企业文化？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注重员工发展的企业文化培训模式是怎样的？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如何根据企业实际情况构建有效的企业文化培训体系？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该培训模式对员工工作态度、行为和绩效有何影响？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企业文化与员工发展关系探讨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企业文化是企业内部共同认可的价值来引导员工行为，包括企业使命、愿景、核心价值观等。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象征性元素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企业文化通过明确的行为规范，对员工行为进行引导和约束，形成独特的行为模式。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企业文化通过象征性的元素如企业标志、口号、礼仪等，传达企业形象和精神内涵。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企业文化的内涵与功能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38" r="205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员工是企业文化的传承者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员工通过自身的行为和态度，传递和弘扬企业文化。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员工发展是企业文化的重要组成部分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员工发展体现了企业对人的重视和关怀，是企业文化中不可或缺的一部分。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员工发展与企业文化相互促进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优秀的企业文化能够激发员工的归属感和创造力，促进员工发展；同时，员工的发展也会推动企业文化的不断完善和进步。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员工发展在企业文化中的地位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凝聚作用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企业文化通过共同的价值观和行为规范，增强员工的团队意识和协作精神，提高组织的凝聚力。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导向作用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企业文化通过价值观的引导，使员工明确企业的发展方向和个人的职业目标，激发员工的工作动力。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企业文化通过营造积极向上的工作氛围和提供良好的职业发展机会，激发员工的工作热情和创造力，促进员工个人和组织的共同发展。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企业文化对员工发展的影响机制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国内外企业文化培训现状及启示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培训是指通过一系列有计划、有组织的教育和训练活动，使员工认同和接受企业的价值观、行为准则和经营理念，提高员工的综合素质和工作能力，从而推动企业的发展。企业文化培训在现代企业管理中具有越来越重要的地位，成为企业核心竞争力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企业文化培训的概念与重要性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内外许多知名企业都非常重视企业文化培训，通过建立完善的培训体系、采用多样化的培训方法和手段，取得了显著的成效。然而，也有一些企业在企业文化培训方面存在诸多问题，如培训内容单一、培训方式陈旧、缺乏针对性和实效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国内外企业文化培训的现状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国内外企业文化培训现状概述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https://d.book118.com/886152110035010034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2024-09-03T06:32:38.124</cp:lastPrinted>
  <dcterms:created xsi:type="dcterms:W3CDTF">2024-09-02T22:32:38Z</dcterms:created>
  <dcterms:modified xsi:type="dcterms:W3CDTF">2024-09-02T22:32:40Z</dcterms:modified>
</cp:coreProperties>
</file>