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CB1F9-4AF2-4DDC-AFD1-56E6F4248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B2169-AAC3-4BA8-A94B-8AB175F9C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E5FD6-9496-404C-85D6-6A01E1B5C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4E30C-3786-4A4F-A784-6CE86605F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EEE657-3F21-4A3D-8ACB-2CA935DB5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647099-044E-4519-9691-F789EC564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C2E8D5-C395-470C-9925-B5E405B25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FEAD2-54D8-448C-9DFB-96D9C6E00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0C0B7-79D5-4FEF-8321-7864E64A0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2346D-D584-4CCF-8D0C-06B8BFE9A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BFC68-FD12-4A25-8A3E-6F15B678A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5305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构建全方位风险防控系统与平台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风险防控系统架构设计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风险防控平台功能实现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风险防控系统应用案例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风险防控系统效果评估与改进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包括组织内部的管理、技术、人员等方面的风险。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内部风险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包括市场、竞争、法规、自然灾害等方面的风险。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包括供应商、库存、物流等方面的风险。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影响组织整体战略目标和未来发展的风险。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影响组织日常运营和业务流程的风险。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影响组织财务状况和资金安全的风险。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违反法律法规或行业规定，导致组织受到惩罚或声誉损失的风险。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风险类型划分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定性评估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通过专家判断、经验分析等方法对风险进行描述和评估。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定量评估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运用数学模型、统计分析等方法对风险进行量化和评估。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结合定性和定量评估方法，对风险进行全面、系统的评估。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42" b="3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对组织影响较小，可以采取常规措施进行管理和控制。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对组织有一定影响，需要采取针对性措施进行管理和控制。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对组织影响严重，需要采取紧急措施进行管理和控制，并制定相应的应急预案。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通过全面梳理业务流程，识别潜在风险点，并进行风险评估，确定风险等级。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建立健全风险防控制度体系，优化业务流程，从源头上防范风险。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制度与流程建设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加强员工风险意识培训，提高风险防范能力，同时通过宣传营造全员参与的风险防控氛围。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针对可能出现的风险事件，制定相应的应急预案，明确处置流程、责任分工和资源配置。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风险处置与报告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在风险事件发生时，迅速启动应急预案，及时处置风险，同时按照相关规定进行报告和披露。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对风险处置过程进行总结反思，不断完善应急预案和处置机制，提高应对能力。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应对性策略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通过购买保险、引入担保机构等方式，将部分风险转移给第三方承担，降低自身风险承担压力。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与相关企业和机构建立合作关系或联盟，共同应对行业性、区域性风险，实现风险共担。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转移性策略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保险与担保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" r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积极探索新的风险防控技术和方法，如大数据、人工智能等，提高风险防控的智能化和精细化水平。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风险监测与预警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建立风险监测机制，实时跟踪各类风险动态，及时发现并预警潜在风险。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风险复盘与总结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定期对已发生的风险事件进行复盘和总结，提炼经验教训，不断完善风险防控策略。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风险防控系统架构设计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对数据进行清洗、去重、转换等预处理操作，保证数据质量。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采用分布式存储技术，实现海量数据的存储和高效访问。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数据源接入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支持多种数据源接入，包括企业内部数据、第三方数据、互联网数据等。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2363" b="1236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利用机器学习、深度学习等技术，对采集的数据进行风险识别。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设定风险阈值，对超过阈值的风险进行预警。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构建风险评估模型，对识别出的风险进行量化评估。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风险可视化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通过图表、地图等形式，将风险数据进行可视化展示。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定期生成风险报告，对风险情况进行全面、深入的描述和分析。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风险查询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提供风险查询功能，支持按照不同维度查询风险信息。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风险展示层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https://d.book118.com/886153054120010040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2024-09-06T22:11:53.454</cp:lastPrinted>
  <dcterms:created xsi:type="dcterms:W3CDTF">2024-09-06T14:11:53Z</dcterms:created>
  <dcterms:modified xsi:type="dcterms:W3CDTF">2024-09-06T14:11:55Z</dcterms:modified>
</cp:coreProperties>
</file>