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EC074-2F81-4CEC-BDB2-52E4DDEC5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6F8D3-C5AD-4C59-84C2-98D4F20C6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15854-61F9-46D1-8253-DA520BB3C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CDC2BC-1193-4976-AD17-AAF6145AD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9865ED-3C56-4DAE-9EA5-1BEE6860A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E0C2EC-C9CD-40EE-9FA2-30491F1F9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B7C67C-B1FA-440A-BBFB-225893DDF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1DC5F-F1C4-4E05-83C6-E58CE0EDE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550846-807F-465E-9BD2-AB7F4E153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8224C-6956-436C-9AD3-01EBBFE14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7D2E6-950E-4E0F-8882-3D738EEF1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15310215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ICU病房常用医疗耗材的种类与发展趋势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ICU病房常用医疗耗材概述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主要种类及功能介绍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市场竞争格局与主要厂商分析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挑战与机遇并存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33" r="5433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探讨ICU病房常用医疗耗材的种类及其在临床应用中的重要性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分析当前ICU病房医疗耗材市场现状及未来发展趋势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为医疗机构和相关企业提供参考，促进医疗耗材行业的持续发展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本报告主要涵盖ICU病房中常用的医疗耗材，如导管、敷料、注射器、输液器、呼吸机等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报告将详细介绍各种医疗耗材的特点、用途以及在ICU病房中的应用情况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报告还将分析当前ICU病房医疗耗材市场的竞争格局和未来发展趋势，包括技术创新、市场需求、政策法规等方面的影响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ICU病房常用医疗耗材概述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ICU病房常用医疗耗材是指在重症监护病房中，用于病人诊断、治疗、护理等医疗过程的一次性使用或有限次使用的消耗性物品。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如导尿管、吸氧管、胃管等。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根据使用功能和特性，可分为以下几类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如心电电极片、血压袖带、血氧饱和度探头等。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如输液器、注射器、采血针等。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如手术刀片、缝合线、止血材料等。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303" r="1230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随着医疗水平的提高和人口老龄化趋势的加剧，ICU病房数量不断增加，对医疗耗材的需求也呈上升趋势。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消费者对医疗耗材的安全性、有效性及舒适性要求不断提高，对高品质、多功能的医疗耗材需求增加。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国内外众多企业涉足医疗耗材领域，市场竞争激烈，但具有创新能力和品牌优势的企业更易获得市场份额。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国家对医疗耗材实行严格的监管制度，包括注册管理、生产许可、经营许可等。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相关法规和标准不断完善，对医疗耗材的安全性、有效性、环保性等方面提出更高要求。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企业应严格遵守国家法规和标准，加强质量管理体系建设，确保产品质量和安全。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行业标准及法规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主要种类及功能介绍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输液器材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用于静脉输液，能够精确控制输液速度和输液量，保证药物和营养液的准确输送。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用于注射药物或抽取体液，具有不同规格和型号，以适应不同注射需求。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能够精确控制输液速度和输液量，适用于需要长时间、连续、均匀输液的患者。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输液器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注射器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输液泵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中心静脉导管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动脉导管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鼻胃管/鼻肠管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导管类耗材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用于监测动脉血压和采集动脉血样，为医生提供准确的生理参数。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用于胃肠减压、胃肠内营养支持等治疗，有助于改善患者的营养状况。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用于监测中心静脉压和输送药物、营养液等，是ICU病房中重要的治疗工具之一。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无菌纱布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用于包扎伤口、止血等，具有良好的透气性和吸水性，能够保持伤口干燥、清洁。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医用胶带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用于固定导管、敷料等，具有粘性适中、不易过敏等特点。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伤口敷料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如泡沫敷料、水胶体敷料等，能够吸收伤口渗出液、促进伤口愈合。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敷料类耗材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血气分析试纸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用于快速检测患者动脉血中的酸碱度、氧分压和二氧化碳分压等生理参数，为医生提供准确的诊断依据。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生化分析试剂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用于检测患者体液中的生化指标，如血糖、血脂、肝功能等，帮助医生了解患者的内环境状况。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免疫学检测试剂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用于检测患者体内的免疫指标，如抗体、抗原等，有助于医生判断患者的免疫功能和感染状况。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诊断试剂与试纸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https://d.book118.com/886153102151010055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2024-09-23T06:50:01.931</cp:lastPrinted>
  <dcterms:created xsi:type="dcterms:W3CDTF">2024-09-22T22:50:01Z</dcterms:created>
  <dcterms:modified xsi:type="dcterms:W3CDTF">2024-09-22T22:50:03Z</dcterms:modified>
</cp:coreProperties>
</file>