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B48C0-A9CD-4512-994A-B421A7750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D8CAC-7D42-4F56-8949-B3755EB14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06492-AD93-4D85-8242-7B14353AC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E316A-3446-4144-93A4-B2D4BEBF2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C1B865-5692-4C98-8312-B5CC57257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DFB165-E75D-4445-A7B0-272D695A2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229E9A-B914-4D69-9448-2857208F8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7DC95-46D6-46D1-B2F5-A4D753894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6A4A9-441B-4631-BD75-269D343FD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5B414-605E-4EE0-AFA5-A37524474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DB6A3-95D0-41AD-965D-F35A0F3C3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5503311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转录基本知识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转录概述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转录的种类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转录的调控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转录与疾病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转录的应用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转录概述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转录是指以DNA为模板，按照碱基互补配对原则，合成RNA的过程。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在转录过程中，DNA的碱基序列被转录为RNA的碱基序列，这个过程需要RNA聚合酶的催化。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转录是基因表达的第一步，也是蛋白质合成的关键步骤之一。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RNA聚合酶结合到DNA模板上，形成一个起始复合物。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转录起始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RNA聚合酶沿着DNA模板移动，同时将核糖核苷酸添加到新生成的RNA链上。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转录延长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当RNA聚合酶遇到终止子时，转录停止，RNA链从模板上释放出来。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转录终止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转录的过程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转录是基因表达的关键步骤，它决定了细胞中蛋白质的种类和数量。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通过转录的调控，细胞可以快速响应环境变化和生理需求，维持正常的生命活动。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转录的异常可以导致基因表达的异常，进而引发各种疾病，如癌症、遗传性疾病等。因此，对转录的研究对于理解生命活动和疾病发生机制具有重要意义。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385" b="1385"/>
          <a:stretch>
            <a:fillRect/>
          </a:stretch>
        </p:blipFill>
        <p:spPr>
          <a:xfrm>
            <a:off x="6774259" y="1242134"/>
            <a:ext cx="5232459" cy="508750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转录的种类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原核生物的转录起始是由RNA聚合酶识别DNA上的启动子序列并与之结合，形成转录起始复合物。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转录起始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542" b="11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转录延长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转录终止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在转录延长阶段，RNA聚合酶催化核糖核苷酸聚合形成RNA链，同时沿着DNA模板链移动。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原核生物的转录终止是在DNA上的终止子序列被识别后，RNA聚合酶停止催化RNA链合成，并从DNA上释放出来。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原核生物的转录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真核生物的转录过程与原核生物类似，但存在一些差异。真核生物的转录起始需要更多的调控因子参与，如转录因子和染色质重塑复合物等。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真核生物的转录终止机制与原核生物不同，需要特殊的终止因子参与，如poly(A)聚合酶和脱氧寡核苷酸结合蛋白等。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真核生物的转录起始复合物比原核生物更复杂，包括RNA聚合酶、转录因子和染色质重塑复合物等。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真核生物的转录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743" r="11743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不同物种和组织中的基因表达模式不同，这主要归因于转录起始和终止的调控机制存在差异。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转录过程中存在多种可变剪接和选择性剪接的机制，导致一个基因可以产生多种不同的转录本。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不同细胞类型和组织中存在不同的转录因子和调控因子，这些因子可以与DNA上的顺式作用元件结合，调控基因的表达水平。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转录的多样性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转录的调控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https://d.book118.com/886155033112010033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2024-09-02T01:40:48.802</cp:lastPrinted>
  <dcterms:created xsi:type="dcterms:W3CDTF">2024-09-01T17:40:48Z</dcterms:created>
  <dcterms:modified xsi:type="dcterms:W3CDTF">2024-09-01T17:40:50Z</dcterms:modified>
</cp:coreProperties>
</file>