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DFABC4-485C-4893-AB57-D242C78929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3A6EF1-DFB1-4759-BB6A-C6C03598A1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0084FC-67E1-487C-9DF2-E0BBDE9971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35A2D8-3A80-49C0-9D0D-C16439311B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043F50-913A-45D1-8639-E2ABBAEE07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F50941-67C2-4593-B2CD-36E3AD41E0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A2D973-6438-4787-9810-708B466315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72F927-1D52-4648-BB46-B4492C0BE0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227B1B-47D8-4E4D-BBA4-5B3F38E68C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1DADC7-3A80-43FB-99D2-A9D6724291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CF1EB7-5957-4C34-A56A-5F25709A15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15514105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solidFill>
                <a:latin typeface="Microsoft Yahei"/>
                <a:ea typeface="Microsoft Yahei"/>
                <a:cs typeface="Microsoft Yahei"/>
              </a:rPr>
              <a:t>心理健康问题危害因素分析报告</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solidFill>
                <a:latin typeface="Microsoft Yahei"/>
                <a:ea typeface="Microsoft Yahei"/>
                <a:cs typeface="Microsoft Yahei"/>
              </a:rPr>
              <a:t>汇报人：XXX</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心理健康问题的危害</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心理健康问题的危害因素</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心理健康问题的预防与干预</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结论与建议</a:t>
            </a:r>
          </a:p>
        </p:txBody>
      </p:sp>
      <p:sp>
        <p:nvSpPr>
          <p:cNvPr id="5" name="AutoShape 5"/>
          <p:cNvSpPr/>
          <p:nvPr/>
        </p:nvSpPr>
        <p:spPr>
          <a:xfrm>
            <a:off x="1260848" y="1716203"/>
            <a:ext cx="4835152"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引言</a:t>
            </a:r>
          </a:p>
        </p:txBody>
      </p:sp>
      <p:sp>
        <p:nvSpPr>
          <p:cNvPr id="4" name="TextBox 4"/>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3708" b="3708"/>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心理健康问题日益受到关注，本报告旨在分析影响心理健康的各种危害因素，为预防和治疗心理健康问题提供依据。</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随着社会压力的增加和工作生活节奏的加快，心理健康问题逐渐成为影响人们生活质量的重要因素。</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了解和分析心理健康问题的危害因素有助于制定有效的预防和干预措施，提高人们的心理健康水平。</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本报告将全面分析影响心理健康的各种危害因素，包括个人因素、家庭因素、社会因素等。</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报告将采用定性和定量研究方法，综合分析各种危害因素对心理健康的影响程度和作用机制。</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报告将针对不同年龄段和不同人群的心理健康问题进行分类讨论，以便更好地制定针对性的预防和干预措施。</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03</a:t>
            </a:r>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报告范围</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心理健康问题的危害</a:t>
            </a:r>
          </a:p>
        </p:txBody>
      </p:sp>
      <p:sp>
        <p:nvSpPr>
          <p:cNvPr id="4" name="TextBox 4"/>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083" r="130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损害人际关系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心理健康问题可能导致个体在人际交往中表现出不适当的行为，影响人际关系，甚至导致社交障碍。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降低生活质量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心理健康问题可能导致个体长期处于负面情绪中，影响日常生活和工作，降低生活质量。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增加健康风险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心理健康问题可能引发或加重身体疾病，如心血管疾病、糖尿病等，增加健康风险。</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对个人的危害</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家庭功能失调</a:t>
            </a:r>
          </a:p>
        </p:txBody>
      </p:sp>
      <p:sp>
        <p:nvSpPr>
          <p:cNvPr id="3" name="TextBox 3"/>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心理健康问题可能导致家庭成员无法正常履行家庭职责，如父母无法给予孩子足够的关爱和支持，家庭功能失调。</a:t>
            </a:r>
          </a:p>
        </p:txBody>
      </p:sp>
      <p:sp>
        <p:nvSpPr>
          <p:cNvPr id="4" name="TextBox 4"/>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家庭经济负担加重</a:t>
            </a:r>
          </a:p>
        </p:txBody>
      </p:sp>
      <p:sp>
        <p:nvSpPr>
          <p:cNvPr id="5" name="TextBox 5"/>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心理健康问题可能增加家庭的经济负担，如治疗费用、丧失劳动能力等。</a:t>
            </a:r>
          </a:p>
        </p:txBody>
      </p:sp>
      <p:sp>
        <p:nvSpPr>
          <p:cNvPr id="6" name="AutoShape 6"/>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家庭关系紧张</a:t>
            </a:r>
          </a:p>
        </p:txBody>
      </p:sp>
      <p:sp>
        <p:nvSpPr>
          <p:cNvPr id="8" name="TextBox 8"/>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心理健康问题可能影响家庭成员之间的关系，导致关系紧张甚至冲突。</a:t>
            </a:r>
          </a:p>
        </p:txBody>
      </p:sp>
      <p:sp>
        <p:nvSpPr>
          <p:cNvPr id="9" name="Freeform 9"/>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Freeform 15"/>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对家庭的危害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社会生产力的损失</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心理健康问题可能影响个体的劳动能力和效率，导致社会生产力的损失。</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社会不稳定因素增加</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心理健康问题可能引发一些社会问题，如犯罪、暴力等，增加社会不稳定因素。</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社会负担加重</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心理健康问题可能导致社会负担加重，如医疗资源的占用、社会福利的支出等。</a:t>
            </a:r>
          </a:p>
        </p:txBody>
      </p:sp>
      <p:pic>
        <p:nvPicPr>
          <p:cNvPr id="8" name="Picture 8"/>
          <p:cNvPicPr>
            <a:picLocks noChangeAspect="1"/>
          </p:cNvPicPr>
          <p:nvPr/>
        </p:nvPicPr>
        <p:blipFill>
          <a:blip r:embed="rId2"/>
          <a:srcRect l="14667" r="14667"/>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对社会的危害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心理健康问题的危害因素</a:t>
            </a:r>
          </a:p>
        </p:txBody>
      </p:sp>
      <p:sp>
        <p:nvSpPr>
          <p:cNvPr id="4" name="TextBox 4"/>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https://d.book118.com/886155141054010100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2024-09-24T07:23:39.408</cp:lastPrinted>
  <dcterms:created xsi:type="dcterms:W3CDTF">2024-09-23T23:23:39Z</dcterms:created>
  <dcterms:modified xsi:type="dcterms:W3CDTF">2024-09-23T23:23:41Z</dcterms:modified>
</cp:coreProperties>
</file>