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21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20FD0-42EA-479B-B1E0-0DB29F384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E988C-2D73-469C-91DE-988AB4592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60BB5-A7CF-4539-AD2D-CC1892D90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B8024-FC6D-4ADA-A204-212C4F068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56AE58-BB55-442B-A5C4-B3F2B4EDE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C4B273-F778-45CE-B8C4-B810BB2B2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C952D8-4B4B-4722-AA4B-6AD648A88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BAEE9-FBB7-4A3A-BF7D-9A1EA6FCF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70E16-F050-4F99-93AF-1962788F2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E9974-DB1A-405F-8611-26FE71D97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A5C51-F334-4D6B-B0A0-C7BD2BBB4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203" r:id="rId2"/>
    <p:sldLayoutId id="2147488204" r:id="rId3"/>
    <p:sldLayoutId id="2147488205" r:id="rId4"/>
    <p:sldLayoutId id="2147488206" r:id="rId5"/>
    <p:sldLayoutId id="2147488207" r:id="rId6"/>
    <p:sldLayoutId id="2147488208" r:id="rId7"/>
    <p:sldLayoutId id="2147488209" r:id="rId8"/>
    <p:sldLayoutId id="2147488210" r:id="rId9"/>
    <p:sldLayoutId id="2147488211" r:id="rId10"/>
    <p:sldLayoutId id="214748821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00013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精细化运营管理之道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精细化运营管理的概念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精细化运营管理的实施步骤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精细化运营管理的关键要素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精细化运营管理的优势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精细化运营管理的应用场景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https://d.book118.com/886200013140010035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精细化运营管理之道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2024-09-05T11:55:54.704</cp:lastPrinted>
  <dcterms:created xsi:type="dcterms:W3CDTF">2024-09-05T03:55:54Z</dcterms:created>
  <dcterms:modified xsi:type="dcterms:W3CDTF">2024-09-05T03:55:56Z</dcterms:modified>
</cp:coreProperties>
</file>