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3E7A6-BFBD-4050-9210-A42B5BE3D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8991B-DB49-406A-ADE5-7601C19F3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42B86-1A99-4C0B-9E78-75B643B68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53E25-EED0-43C6-8A62-19085545C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88D8A5-4030-4D56-9474-3B6C68C2C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3D7C3B-A290-4982-89A8-207674412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01111A-4261-4893-B44D-442F8D4BD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E3160-AA37-4630-A7EB-DD7FD9AAC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43E9A-8ACB-4050-9261-91D600E0E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A9D97-E9E9-4F65-8840-63D0EF41B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EBF7C-0184-44A6-AE26-1BFDF2FF9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02215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心理健康趣味活动策划案例分析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心理健康趣味活动策划案例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心理健康是个人幸福和社会和谐的基础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良好的心理健康有助于提高个人的幸福感，减少焦虑、抑郁等心理问题，同时也有助于建立和谐的人际关系和社会环境。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应对压力和挑战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现代社会中，人们面临着越来越多的压力和挑战，如工作压力、学业压力、人际关系等，因此，保持心理健康对于应对这些压力和挑战至关重要。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提高个人和社会整体福祉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心理健康不仅对个人福祉有积极影响，也对社会整体福祉有重要贡献，如降低犯罪率、提高生产力和创造力等。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469" r="1846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趣味活动可以帮助人们放松身心，缓解压力和紧张情绪，减轻焦虑和抑郁症状。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缓解压力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通过参与趣味活动，人们可以学会面对挑战和困难时的积极应对方式，提高心理韧性。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增强心理韧性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趣味活动往往需要多人合作完成，这有助于促进人们的社交互动，增强人际关系的建立和维护。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促进社交互动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参与趣味活动可以增加人们的愉悦感和幸福感，提升生活品质和满足感。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提高幸福感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趣味活动在心理健康中的作用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心理健康趣味活动策划案例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79" b="26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通过解谜和探索，帮助参与者认识自己的内心世界，增强自我认知。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设计一座迷宫，每个路口设置一个问题或挑战，参与者需要在迷宫中寻找出口的同时解决这些问题或挑战，最终达到增强自我认知的效果。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活动名称：心灵迷宫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通过拼图游戏，让参与者了解和表达自己的情绪，促进情绪管理能力的提升。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准备各种情绪相关的图片碎片，让参与者根据自己当下的情绪选择相应的图片碎片进行拼接，完成后与其他参与者分享自己的情绪故事。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活动名称：情绪拼图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通过团队合作和沟通，培养参与者的默契和心灵感应，提高人际沟通能力。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将参与者分成若干小组，每组人数不宜过多，让小组成员通过非言语方式进行沟通和合作，共同完成一项任务或挑战，以培养团队之间的默契和心灵感应。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活动名称：心灵感应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https://d.book118.com/886202215054010100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2024-09-24T07:24:53.232</cp:lastPrinted>
  <dcterms:created xsi:type="dcterms:W3CDTF">2024-09-23T23:24:53Z</dcterms:created>
  <dcterms:modified xsi:type="dcterms:W3CDTF">2024-09-23T23:24:55Z</dcterms:modified>
</cp:coreProperties>
</file>