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84095-58FB-44E1-9AC8-F8442C403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09E5B-03FB-428D-A1AF-EF4BF7289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62226-084C-47D7-8CD3-DF185A90F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446C1-1672-4728-8F83-477A2D08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24E4C-59CB-4B30-B541-F0EB2C0AF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0948BA-B8F2-4CCC-AAD4-E4538616C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FFEC11-2D2B-4F69-97AF-E15DD61D5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B787C-A2F4-4D72-92EA-ECBEC94E1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9CD61-7B10-400B-9406-EA1A114D5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D1D6E-A24A-4D43-AEC6-635D44E49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91E85-BF86-4A64-BCE9-93111AE30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0303410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新生儿低血糖管理指南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新生儿低血糖的定义与影响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新生儿低血糖的诊断与监测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新生儿低血糖的治疗方法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新生儿低血糖的护理与康复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新生儿低血糖的预防与教育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新生儿低血糖的定义与影响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新生儿出生后24小时内血糖水平应维持在2.6-5.0mmol/L（47-81mg/dl）之间。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正常血糖水平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如果新生儿的血糖水平低于2.6mmol/L（47mg/dl），即可诊断为低血糖。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低血糖定义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生长发育迟缓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低血糖对新生儿的影响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低血糖可能导致脑细胞能量代谢障碍，影响神经系统的正常发育，严重时可引起脑瘫、智力低下等后遗症。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持续的低血糖会导致新生儿生长速度减慢，影响身高和体重的发育。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低血糖导致免疫系统功能受损，使新生儿容易感染疾病。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严重低血糖可能导致新生儿死亡，尤其是在出生后24小时内。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即使在早期治疗下存活，低血糖新生儿仍可能面临长期的神经发育和认知障碍。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低血糖的潜在风险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远期并发症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增加死亡率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孕妇应定期进行产检，及时发现并处理孕期并发症，预防低血糖的发生。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孕妇应保持合理的饮食结构，增加蛋白质、维生素和矿物质的摄入，以满足胎儿生长发育的需求。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孕妇应适当进行运动，如散步、孕妇瑜伽等，以增强体质和免疫力。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新生儿出生后应尽早开始喂养，鼓励母乳喂养，以促进血糖水平的稳定。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保持温暖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医护人员应对新生儿进行密切监测，及时发现低血糖的症状，并采取相应措施。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新生儿出生后应保持适宜的温度，避免因寒冷而消耗过多的能量，导致低血糖的发生。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新生儿出生后的预防措施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早产儿和低出生体重儿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对于早产儿和低出生体重儿，医护人员应加强监测和护理，制定个性化的喂养计划，预防低血糖的发生。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母患有糖尿病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对于母患有糖尿病的新生儿，医护人员应密切监测血糖水平，调整喂养方式和时间，预防低血糖的发生。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新生儿低血糖的诊断与监测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血糖低于2.2mmol/L（40mg/dl）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新生儿低血糖通常定义为出生后24小时内血糖水平低于2.2mmol/L（40mg/dl）。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血糖低于3.3mmol/L（60mg/dl）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对于出生后24-72小时的新生儿，低血糖的诊断标准为血糖低于3.3mmol/L（60mg/dl）。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50" r="12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通过足跟采血测量血糖是常用的监测方法，操作简便，对宝宝无创伤。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足跟采血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使用持续葡萄糖监测仪可实时监测新生儿血糖水平，有助于及时发现低血糖。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持续葡萄糖监测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https://d.book118.com/886203034104010045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2024-09-14T03:08:19.742</cp:lastPrinted>
  <dcterms:created xsi:type="dcterms:W3CDTF">2024-09-13T19:08:19Z</dcterms:created>
  <dcterms:modified xsi:type="dcterms:W3CDTF">2024-09-13T19:08:21Z</dcterms:modified>
</cp:coreProperties>
</file>