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7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9B647765-D4F8-46CD-B700-95CDEA019C71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8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9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9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9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9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96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7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9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99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00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0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02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03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0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05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06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DA082D-1A77-42EC-8A92-8AFB62A407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BDDC39-74A7-4154-8C94-F05F73F861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153B4D-4CF5-4EED-855C-D0C4241590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816BD7-0314-4FF5-A80D-DD34096708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F791AD-49A3-44CC-AB2F-9F3F2B6EB8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86D3F3-9767-4E64-AF1C-33A9A0261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1F6F77-690E-4DCD-AA7D-6B1CFF8810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616BD9-899C-4C07-A006-DD4ACBE7CC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2ED599-4AA4-49BD-A4C9-BC5340985D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47FAF7-966B-4432-9A9D-C2C7F46136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9F3E21-F8B8-4A4D-BD20-D39F36B0EA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BF6DE818-E78F-454F-8DE9-E595530C95A1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C7B46B45-1C3A-4FF6-9AF9-D5866E27E3E0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openxmlformats.org/officeDocument/2006/relationships/image" Target="../media/image6.pn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8.pn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9.png" /><Relationship Id="rId4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6204213040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95760" y="1033920"/>
            <a:ext cx="10156320" cy="11707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rgbClr val="3045FD"/>
                </a:solidFill>
                <a:latin typeface="Arial"/>
                <a:ea typeface="微软雅黑"/>
              </a:rPr>
              <a:t>中暑病历的护理查房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1198800" y="4714200"/>
            <a:ext cx="40636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xxx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202x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AutoShape 2"/>
          <p:cNvSpPr/>
          <p:nvPr/>
        </p:nvSpPr>
        <p:spPr>
          <a:xfrm>
            <a:off x="297360" y="810360"/>
            <a:ext cx="5297760" cy="5297760"/>
          </a:xfrm>
          <a:prstGeom prst="ellipse">
            <a:avLst/>
          </a:prstGeom>
          <a:solidFill>
            <a:schemeClr val="accent1">
              <a:alpha val="14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AutoShape 3"/>
          <p:cNvSpPr/>
          <p:nvPr/>
        </p:nvSpPr>
        <p:spPr>
          <a:xfrm>
            <a:off x="938520" y="1451160"/>
            <a:ext cx="4016160" cy="401616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184896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中暑病历的护理查房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中暑病例分析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中暑护理查房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中暑护理常见问题处理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中暑护理查房技巧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7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参考文献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TextBox 5"/>
          <p:cNvSpPr/>
          <p:nvPr/>
        </p:nvSpPr>
        <p:spPr>
          <a:xfrm>
            <a:off x="1302840" y="200376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rgbClr val="FFFFFF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" name="AutoShape 7"/>
          <p:cNvSpPr/>
          <p:nvPr/>
        </p:nvSpPr>
        <p:spPr>
          <a:xfrm>
            <a:off x="11307240" y="3322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1" name="AutoShape 8"/>
          <p:cNvSpPr/>
          <p:nvPr/>
        </p:nvSpPr>
        <p:spPr>
          <a:xfrm>
            <a:off x="11736360" y="3322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11346480" y="33228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11307240" y="5086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11736360" y="5086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11346480" y="50868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11307240" y="68472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1736360" y="68472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AutoShape 15"/>
          <p:cNvSpPr/>
          <p:nvPr/>
        </p:nvSpPr>
        <p:spPr>
          <a:xfrm>
            <a:off x="11346480" y="68472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01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9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第一章 中暑病历的护理查房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中暑的定义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中暑是指在高温环境下，由于人体长时间暴露于高温中，导致身体无法有效散热，从而导致体温升高，出现中暑症状的一种疾病。中暑的定义非常重要，了解中暑的概念能够帮助护士更好地进行护理查房工作。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04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05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6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7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8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9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0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1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2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3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4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5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6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7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8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9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0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1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2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3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4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125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AutoShape 3"/>
          <p:cNvSpPr/>
          <p:nvPr/>
        </p:nvSpPr>
        <p:spPr>
          <a:xfrm>
            <a:off x="3853440" y="1681560"/>
            <a:ext cx="3657240" cy="198936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AutoShape 4"/>
          <p:cNvSpPr/>
          <p:nvPr/>
        </p:nvSpPr>
        <p:spPr>
          <a:xfrm>
            <a:off x="385344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AutoShape 7"/>
          <p:cNvSpPr/>
          <p:nvPr/>
        </p:nvSpPr>
        <p:spPr>
          <a:xfrm>
            <a:off x="7873200" y="1681560"/>
            <a:ext cx="3657240" cy="198936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AutoShape 8"/>
          <p:cNvSpPr/>
          <p:nvPr/>
        </p:nvSpPr>
        <p:spPr>
          <a:xfrm>
            <a:off x="787320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AutoShape 10"/>
          <p:cNvSpPr/>
          <p:nvPr/>
        </p:nvSpPr>
        <p:spPr>
          <a:xfrm>
            <a:off x="3853440" y="4213080"/>
            <a:ext cx="3657240" cy="198936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AutoShape 11"/>
          <p:cNvSpPr/>
          <p:nvPr/>
        </p:nvSpPr>
        <p:spPr>
          <a:xfrm>
            <a:off x="385344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AutoShape 13"/>
          <p:cNvSpPr/>
          <p:nvPr/>
        </p:nvSpPr>
        <p:spPr>
          <a:xfrm>
            <a:off x="7873200" y="4213080"/>
            <a:ext cx="3657240" cy="198936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AutoShape 14"/>
          <p:cNvSpPr/>
          <p:nvPr/>
        </p:nvSpPr>
        <p:spPr>
          <a:xfrm>
            <a:off x="787320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content.2.title"/>
          <p:cNvSpPr/>
          <p:nvPr/>
        </p:nvSpPr>
        <p:spPr>
          <a:xfrm>
            <a:off x="7984440" y="1557720"/>
            <a:ext cx="33620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热衰竭性中暑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content"/>
          <p:cNvSpPr/>
          <p:nvPr/>
        </p:nvSpPr>
        <p:spPr>
          <a:xfrm>
            <a:off x="7984440" y="2090880"/>
            <a:ext cx="343368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严重的体液丧失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多汗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3992400" y="4109040"/>
            <a:ext cx="33386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体温调节中枢损害性中暑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content"/>
          <p:cNvSpPr/>
          <p:nvPr/>
        </p:nvSpPr>
        <p:spPr>
          <a:xfrm>
            <a:off x="3991680" y="4732560"/>
            <a:ext cx="3338640" cy="1361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体温中枢受损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体温升高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4.title"/>
          <p:cNvSpPr/>
          <p:nvPr/>
        </p:nvSpPr>
        <p:spPr>
          <a:xfrm>
            <a:off x="8046720" y="4109040"/>
            <a:ext cx="3300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4.content"/>
          <p:cNvSpPr/>
          <p:nvPr/>
        </p:nvSpPr>
        <p:spPr>
          <a:xfrm>
            <a:off x="8046720" y="4669920"/>
            <a:ext cx="3371400" cy="142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中暑的分类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1.title"/>
          <p:cNvSpPr/>
          <p:nvPr/>
        </p:nvSpPr>
        <p:spPr>
          <a:xfrm>
            <a:off x="3992400" y="1557720"/>
            <a:ext cx="34419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热痉挛性中暑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1.content"/>
          <p:cNvSpPr/>
          <p:nvPr/>
        </p:nvSpPr>
        <p:spPr>
          <a:xfrm>
            <a:off x="3991680" y="2090880"/>
            <a:ext cx="333864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症状轻微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肌肉痉挛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47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48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9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0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1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2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3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4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5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6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7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8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9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0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1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2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3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4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5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6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7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168" name="Picture 4"/>
          <p:cNvSpPr/>
          <p:nvPr/>
        </p:nvSpPr>
        <p:spPr>
          <a:xfrm>
            <a:off x="139680" y="1806480"/>
            <a:ext cx="3119400" cy="415944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02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2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中暑病例分析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1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中暑患者病历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中暑是一种常见病症，患者信息包括年龄、性别等基本信息；就诊原因主要是因为长时间暴露在高温环境下；就诊时间通常在中午太阳最烈的时候；诊断结果显示中暑引起的症状。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84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85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6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7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8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9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0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1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2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3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4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5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6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7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8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9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0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1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2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3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4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205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6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查体及检查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07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08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9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0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1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2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3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4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5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6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7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8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9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0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1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2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3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4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5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6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7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228" name="图片 63" descr="图片5"/>
          <p:cNvPicPr/>
          <p:nvPr/>
        </p:nvPicPr>
        <p:blipFill>
          <a:blip r:embed="rId2"/>
          <a:stretch>
            <a:fillRect/>
          </a:stretch>
        </p:blipFill>
        <p:spPr>
          <a:xfrm>
            <a:off x="680040" y="1315800"/>
            <a:ext cx="3584160" cy="981360"/>
          </a:xfrm>
          <a:prstGeom prst="rect">
            <a:avLst/>
          </a:prstGeom>
          <a:ln w="0">
            <a:noFill/>
          </a:ln>
        </p:spPr>
      </p:pic>
      <p:pic>
        <p:nvPicPr>
          <p:cNvPr id="229" name="图片 64" descr="图片5"/>
          <p:cNvPicPr/>
          <p:nvPr/>
        </p:nvPicPr>
        <p:blipFill>
          <a:blip r:embed="rId2"/>
          <a:stretch>
            <a:fillRect/>
          </a:stretch>
        </p:blipFill>
        <p:spPr>
          <a:xfrm>
            <a:off x="4568760" y="1315800"/>
            <a:ext cx="3584160" cy="981360"/>
          </a:xfrm>
          <a:prstGeom prst="rect">
            <a:avLst/>
          </a:prstGeom>
          <a:ln w="0">
            <a:noFill/>
          </a:ln>
        </p:spPr>
      </p:pic>
      <p:pic>
        <p:nvPicPr>
          <p:cNvPr id="230" name="图片 65" descr="图片5"/>
          <p:cNvPicPr/>
          <p:nvPr/>
        </p:nvPicPr>
        <p:blipFill>
          <a:blip r:embed="rId2"/>
          <a:stretch>
            <a:fillRect/>
          </a:stretch>
        </p:blipFill>
        <p:spPr>
          <a:xfrm>
            <a:off x="680040" y="3907800"/>
            <a:ext cx="3584160" cy="981360"/>
          </a:xfrm>
          <a:prstGeom prst="rect">
            <a:avLst/>
          </a:prstGeom>
          <a:ln w="0">
            <a:noFill/>
          </a:ln>
        </p:spPr>
      </p:pic>
      <p:pic>
        <p:nvPicPr>
          <p:cNvPr id="231" name="图片 66" descr="图片5"/>
          <p:cNvPicPr/>
          <p:nvPr/>
        </p:nvPicPr>
        <p:blipFill>
          <a:blip r:embed="rId2"/>
          <a:stretch>
            <a:fillRect/>
          </a:stretch>
        </p:blipFill>
        <p:spPr>
          <a:xfrm>
            <a:off x="4568760" y="3907800"/>
            <a:ext cx="3584160" cy="981360"/>
          </a:xfrm>
          <a:prstGeom prst="rect">
            <a:avLst/>
          </a:prstGeom>
          <a:ln w="0">
            <a:noFill/>
          </a:ln>
        </p:spPr>
      </p:pic>
      <p:sp>
        <p:nvSpPr>
          <p:cNvPr id="232" name="content.1.title"/>
          <p:cNvSpPr/>
          <p:nvPr/>
        </p:nvSpPr>
        <p:spPr>
          <a:xfrm>
            <a:off x="1445040" y="168660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生命体征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3" name="content.1.content"/>
          <p:cNvSpPr/>
          <p:nvPr/>
        </p:nvSpPr>
        <p:spPr>
          <a:xfrm>
            <a:off x="948600" y="2511360"/>
            <a:ext cx="3106080" cy="1184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体温升高至</a:t>
            </a: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39</a:t>
            </a: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摄氏度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心率加快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呼吸急促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4" name="content.2.title"/>
          <p:cNvSpPr/>
          <p:nvPr/>
        </p:nvSpPr>
        <p:spPr>
          <a:xfrm>
            <a:off x="5334120" y="168660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头颅神经检查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5" name="content.2.content"/>
          <p:cNvSpPr/>
          <p:nvPr/>
        </p:nvSpPr>
        <p:spPr>
          <a:xfrm>
            <a:off x="4777920" y="2511360"/>
            <a:ext cx="3166560" cy="984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生理反射正常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无神经系统异常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content.3.title"/>
          <p:cNvSpPr/>
          <p:nvPr/>
        </p:nvSpPr>
        <p:spPr>
          <a:xfrm>
            <a:off x="1467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实验室检查结果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7" name="content.3.content"/>
          <p:cNvSpPr/>
          <p:nvPr/>
        </p:nvSpPr>
        <p:spPr>
          <a:xfrm>
            <a:off x="951120" y="5246280"/>
            <a:ext cx="2985480" cy="1038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血液示低钠血症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尿液未见异常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8" name="content.4.title"/>
          <p:cNvSpPr/>
          <p:nvPr/>
        </p:nvSpPr>
        <p:spPr>
          <a:xfrm>
            <a:off x="5391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9" name="content.4.content"/>
          <p:cNvSpPr/>
          <p:nvPr/>
        </p:nvSpPr>
        <p:spPr>
          <a:xfrm>
            <a:off x="4777920" y="5246280"/>
            <a:ext cx="3092040" cy="1165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0" name="Picture 4"/>
          <p:cNvSpPr/>
          <p:nvPr/>
        </p:nvSpPr>
        <p:spPr>
          <a:xfrm>
            <a:off x="8782560" y="961560"/>
            <a:ext cx="3306240" cy="4408560"/>
          </a:xfrm>
          <a:prstGeom prst="parallelogram">
            <a:avLst>
              <a:gd name="adj" fmla="val 25000"/>
            </a:avLst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1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2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中暑患者护理的重要性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3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中暑是一种常见但严重的疾病，及时的护理工作可以有效缓解症状，减少并发症的发生。医护人员需要密切观察患者的生命体征，采取相应的护理措施，以保障患者的安全和康复。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44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45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6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7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8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9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0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1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2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3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4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5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6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7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8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9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0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1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2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3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4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265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6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03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67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3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中暑护理查房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9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0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1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2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3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4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5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6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8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护理查房概述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9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护理查房是指护士对患者的身体状况、护理措施等进行全面观察和评估的一种护理工作。其意义在于及时发现患者的异常情况，提供及时的护理干预，确保患者的康复。查房的内容包括患者的生活状况、用药情况、病情变化等。一般而言，护理查房的频率根据患者的病情严重程度和医嘱的要求来确定，可以是每日、每周或者每月一次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81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82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3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4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5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6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7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8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9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0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1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2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3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4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5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6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7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8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9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0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1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302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3" name="AutoShape 3"/>
          <p:cNvSpPr/>
          <p:nvPr/>
        </p:nvSpPr>
        <p:spPr>
          <a:xfrm>
            <a:off x="3853440" y="1681560"/>
            <a:ext cx="3657240" cy="198936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4" name="AutoShape 4"/>
          <p:cNvSpPr/>
          <p:nvPr/>
        </p:nvSpPr>
        <p:spPr>
          <a:xfrm>
            <a:off x="385344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5" name="AutoShape 7"/>
          <p:cNvSpPr/>
          <p:nvPr/>
        </p:nvSpPr>
        <p:spPr>
          <a:xfrm>
            <a:off x="7873200" y="1681560"/>
            <a:ext cx="3657240" cy="198936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6" name="AutoShape 8"/>
          <p:cNvSpPr/>
          <p:nvPr/>
        </p:nvSpPr>
        <p:spPr>
          <a:xfrm>
            <a:off x="787320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7" name="AutoShape 10"/>
          <p:cNvSpPr/>
          <p:nvPr/>
        </p:nvSpPr>
        <p:spPr>
          <a:xfrm>
            <a:off x="3853440" y="4213080"/>
            <a:ext cx="3657240" cy="198936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8" name="AutoShape 11"/>
          <p:cNvSpPr/>
          <p:nvPr/>
        </p:nvSpPr>
        <p:spPr>
          <a:xfrm>
            <a:off x="385344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9" name="AutoShape 13"/>
          <p:cNvSpPr/>
          <p:nvPr/>
        </p:nvSpPr>
        <p:spPr>
          <a:xfrm>
            <a:off x="7873200" y="4213080"/>
            <a:ext cx="3657240" cy="198936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0" name="AutoShape 14"/>
          <p:cNvSpPr/>
          <p:nvPr/>
        </p:nvSpPr>
        <p:spPr>
          <a:xfrm>
            <a:off x="787320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1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2" name="content.2.title"/>
          <p:cNvSpPr/>
          <p:nvPr/>
        </p:nvSpPr>
        <p:spPr>
          <a:xfrm>
            <a:off x="7984440" y="1557720"/>
            <a:ext cx="33620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体力锻炼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3" name="content.2.content"/>
          <p:cNvSpPr/>
          <p:nvPr/>
        </p:nvSpPr>
        <p:spPr>
          <a:xfrm>
            <a:off x="7984440" y="2090880"/>
            <a:ext cx="343368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根据患者实际情况设计锻炼方案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逐步增加运动量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4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5" name="content.3.title"/>
          <p:cNvSpPr/>
          <p:nvPr/>
        </p:nvSpPr>
        <p:spPr>
          <a:xfrm>
            <a:off x="3992400" y="4109040"/>
            <a:ext cx="33386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饮食调养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6" name="content.3.content"/>
          <p:cNvSpPr/>
          <p:nvPr/>
        </p:nvSpPr>
        <p:spPr>
          <a:xfrm>
            <a:off x="3991680" y="4732560"/>
            <a:ext cx="3338640" cy="1361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营养均衡、易消化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多食用富含维生素的食物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7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8" name="content.4.title"/>
          <p:cNvSpPr/>
          <p:nvPr/>
        </p:nvSpPr>
        <p:spPr>
          <a:xfrm>
            <a:off x="8046720" y="4109040"/>
            <a:ext cx="3300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9" name="content.4.content"/>
          <p:cNvSpPr/>
          <p:nvPr/>
        </p:nvSpPr>
        <p:spPr>
          <a:xfrm>
            <a:off x="8046720" y="4669920"/>
            <a:ext cx="3371400" cy="142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0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中暑患者康复护理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21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22" name="content.1.title"/>
          <p:cNvSpPr/>
          <p:nvPr/>
        </p:nvSpPr>
        <p:spPr>
          <a:xfrm>
            <a:off x="3992400" y="1557720"/>
            <a:ext cx="34419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康复指导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3" name="content.1.content"/>
          <p:cNvSpPr/>
          <p:nvPr/>
        </p:nvSpPr>
        <p:spPr>
          <a:xfrm>
            <a:off x="3991680" y="2090880"/>
            <a:ext cx="333864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向患者及家属普及康复知识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指导患者合理运动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24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25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6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7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8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9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0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1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2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3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4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5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6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7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8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9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0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1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2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3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4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345" name="Picture 4"/>
          <p:cNvSpPr/>
          <p:nvPr/>
        </p:nvSpPr>
        <p:spPr>
          <a:xfrm>
            <a:off x="139680" y="1806480"/>
            <a:ext cx="3119400" cy="415944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6" name="AutoShape 3"/>
          <p:cNvSpPr/>
          <p:nvPr/>
        </p:nvSpPr>
        <p:spPr>
          <a:xfrm>
            <a:off x="304920" y="1631880"/>
            <a:ext cx="6595560" cy="488160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7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总结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48" name="content"/>
          <p:cNvSpPr/>
          <p:nvPr/>
        </p:nvSpPr>
        <p:spPr>
          <a:xfrm>
            <a:off x="780480" y="2049840"/>
            <a:ext cx="4956480" cy="3485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中暑病历的护理查房是一项重要的工作，通过护理查房可以及时了解患者的病情和护理需求，为患者提供更加精准的护理服务，帮助患者尽快康复。在护理查房过程中，护士需要细心观察患者的病情变化，做好护理记录，及时与医生沟通，为患者的康复保驾护航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49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50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1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2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3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4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5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6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7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8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9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0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1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2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3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4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5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6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7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8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9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370" name="图片 99" descr="C:/Users/Administrator/Desktop/ppt模板/图片素材/QQ截图20240309233835.pngQQ截图20240309233835"/>
          <p:cNvPicPr/>
          <p:nvPr/>
        </p:nvPicPr>
        <p:blipFill>
          <a:blip r:embed="rId3"/>
          <a:srcRect t="20386" b="20386"/>
          <a:stretch>
            <a:fillRect/>
          </a:stretch>
        </p:blipFill>
        <p:spPr>
          <a:xfrm>
            <a:off x="6095880" y="13298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https://d.book118.com/886204213040010103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中暑病历的护理查房</vt:lpstr>
      <vt:lpstr>目录</vt:lpstr>
      <vt:lpstr>第一章 中暑病历的护理查房</vt:lpstr>
      <vt:lpstr> </vt:lpstr>
      <vt:lpstr>中暑的分类</vt:lpstr>
      <vt:lpstr>第2章 中暑病例分析</vt:lpstr>
      <vt:lpstr> </vt:lpstr>
      <vt:lpstr>查体及检查</vt:lpstr>
      <vt:lpstr>中暑患者护理的重要性</vt:lpstr>
      <vt:lpstr>第3章 中暑护理查房</vt:lpstr>
      <vt:lpstr> </vt:lpstr>
      <vt:lpstr>中暑患者康复护理</vt:lpstr>
      <vt:lpstr>总结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2024-09-28T10:06:42.493</cp:lastPrinted>
  <dcterms:created xsi:type="dcterms:W3CDTF">2024-09-28T02:06:42Z</dcterms:created>
  <dcterms:modified xsi:type="dcterms:W3CDTF">2024-09-28T02:06:44Z</dcterms:modified>
</cp:coreProperties>
</file>