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0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A2B19-18A3-4F1D-997A-6CE84A22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1C140-0006-481A-9C7F-776F84E2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99C8B-A2AE-46CA-AC01-E4CA949C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874DB-5F7F-4001-B579-BF45D2FA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7D832-5310-47B2-8762-780549FB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B7B85-889D-424B-A16A-BAE81CF5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E5A1B-6F28-4570-BB8A-F177F6860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1AD45-2EF1-491C-B2A1-86DB2E06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329C3-B6E1-49CE-9DE9-A2B6C59C4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0D886-5EBE-4063-9D12-568007FA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0D173-5683-4933-9D9D-58C5FFCB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99" r:id="rId2"/>
    <p:sldLayoutId id="2147489700" r:id="rId3"/>
    <p:sldLayoutId id="2147489701" r:id="rId4"/>
    <p:sldLayoutId id="2147489702" r:id="rId5"/>
    <p:sldLayoutId id="2147489703" r:id="rId6"/>
    <p:sldLayoutId id="2147489704" r:id="rId7"/>
    <p:sldLayoutId id="2147489705" r:id="rId8"/>
    <p:sldLayoutId id="2147489706" r:id="rId9"/>
    <p:sldLayoutId id="2147489707" r:id="rId10"/>
    <p:sldLayoutId id="21474897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4234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公司全年目标达成与经验分享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92341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92341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74447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87655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87655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目标达成情况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69760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82968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82968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经验分享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6507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78282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78282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未来规划与展望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60387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https://d.book118.com/886204234042010040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公司全年目标达成与经验分享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2024-09-06T12:34:24.114</cp:lastPrinted>
  <dcterms:created xsi:type="dcterms:W3CDTF">2024-09-06T04:34:24Z</dcterms:created>
  <dcterms:modified xsi:type="dcterms:W3CDTF">2024-09-06T04:34:25Z</dcterms:modified>
</cp:coreProperties>
</file>