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8023E-3D73-40AF-8D3C-EB960094C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E8D70-E8B4-45F7-BC8E-1F13A34D8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B5D97-4935-44A1-AF29-F75EB199D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F6893-A805-4192-BF7C-00EDD5998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43C78B-C71D-47AF-A626-0ACD84B42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1F39D6-3E00-4E91-B811-22A1BEF5D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039FE8-1338-4360-8C38-21930B766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465B0-1BF3-47F0-A448-F03C871B8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FBC14-0942-49EF-97F3-04D4C8EBB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9FB46-BEA8-41E1-84BF-74C2A9D09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A8F4F-9F44-4A0E-BA25-A2505BC1B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0502315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项目运营与质量管理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项目运营概述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项目运营中的质量管理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团队协作与沟通在项目运营中的作用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风险识别、评估及应对措施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持续改进与客户满意度提升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项目运营概述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项目运营是指在项目完成后，对项目进行持续的维护、管理和优化，以确保项目能够长期、稳定地运行并实现预期目标的过程。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项目运营对于项目的长期成功至关重要。它确保项目在交付后能够持续满足用户需求，提高用户满意度，同时降低项目失败的风险。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项目运营的定义与重要性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项目运营与项目管理的关系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项目运营与项目管理密切相关，都是在项目的不同阶段对项目进行管理和控制。项目管理关注项目的规划、执行和监控，而项目运营则关注项目的维护、优化和持续改进。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项目管理主要关注项目的短期目标和交付成果，而项目运营则关注项目的长期运行和持续改进。此外，项目管理通常涉及项目的所有方面，而项目运营则更侧重于与项目运行相关的方面。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区别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项目运营的核心任务与目标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核心任务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项目运营的核心任务包括项目的维护、优化、持续改进以及与相关利益方的沟通和协作。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项目运营的目标是确保项目能够长期、稳定地运行，实现预期目标并提高用户满意度。同时，通过持续改进和优化，降低项目失败的风险并提高项目的整体效益。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质量管理是指在质量方面指挥和控制组织的协调的活动，通常包括制定质量方针和质量目标、质量策划、质量控制、质量保证和质量改进。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质量管理的原则包括以顾客为关注焦点、领导作用、全员参与、过程方法、管理的系统方法、持续改进、基于事实的决策方法和与供方互利的关系。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质量管理的定义与原则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质量管理体系的建立包括确定质量方针和目标、分配质量职责和权限、配置资源、建立测量、分析和改进的过程等步骤。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质量管理体系的实施需要全员参与，通过培训提高员工的质量意识，确保各个过程得到有效控制和监督，以实现质量方针和目标。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质量管理体系的建立与实施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常见的质量管理工具包括检查表、排列图、因果图、直方图、散布图、控制图等，这些工具可以帮助组织进行数据收集、整理和分析，从而找出问题的根本原因并采取相应的措施。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质量管理的方法包括过程方法、管理的系统方法、基于事实的决策方法等，这些方法强调以过程为基础，将相关的资源和活动作为过程进行管理，以实现预期的结果。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质量管理工具与方法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项目运营中的质量管理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制定项目质量目标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明确项目应达到的质量标准和要求，为项目团队提供清晰的质量方向。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识别关键质量因素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分析项目过程中可能对质量产生重大影响的关键因素，制定相应的应对措施。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制定质量计划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根据项目目标和关键质量因素，制定详细的质量计划，包括质量检查、测试、评估等环节。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项目运营质量策划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对项目过程中出现的变更进行严格控制和管理，确保变更不会对项目质量产生负面影响。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对项目过程中的各项活动进行监督和检查，确保按照既定的质量标准和流程进行。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对项目产出的产品或服务进行质量检查和测试，确保其符合预期的质量要求。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项目运营质量控制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质量审计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定期对项目过程和产品进行质量审计，评估项目质量管理的有效性和一致性。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根据质量审计和反馈结果，持续改进项目过程和产品质量，提高项目整体质量水平。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经验教训总结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在项目结束后进行总结和反思，提炼经验教训，为未来项目提供借鉴和参考。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项目运营质量保证与改进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团队协作与沟通在项目运营中的作用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https://d.book118.com/886205023153010050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2024-09-16T02:16:56.236</cp:lastPrinted>
  <dcterms:created xsi:type="dcterms:W3CDTF">2024-09-15T18:16:56Z</dcterms:created>
  <dcterms:modified xsi:type="dcterms:W3CDTF">2024-09-15T18:16:58Z</dcterms:modified>
</cp:coreProperties>
</file>