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43C39-19F5-4CFD-99D0-2DB4D0218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5851F-0156-4C43-8674-FFCB501AF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63EA7-2751-4DDA-B757-65172B7C2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D2A61-434B-4B65-9477-B26D14B6F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B1C5CC-55EF-4248-9D5C-A6B88AB08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4B71BD-D6DA-42F4-B58D-FAADBE927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A4AD60-E638-4A18-9074-B4E5A25D3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3ED8BC-9E81-4DFB-AED0-1037B4339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CAF84F-9025-4403-9ED4-603E0970B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980C7-5B5E-45B4-8D1F-E789B61C1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04B8C-AB88-4CDC-8FD8-13B0CAFF9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1010020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tradesparq操作手册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tradesparq平台介绍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账户注册与登录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产品发布与展示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采购需求发布与响应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订单管理与执行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数据分析与报告生成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客户服务与支持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tradesparq平台介绍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平台背景及功能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tradesparq是一个专注于国际贸易的B2B电商平台，致力于连接全球买家和卖家，提供一站式的采购解决方案。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平台提供产品展示、在线交易、供应链管理、支付结算等核心功能，支持多国语言和多币种交易。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95" b="40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适用于进出口企业、批发商、零售商等国际贸易参与者，支持全球范围内的交易合作。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tradesparq平台汇聚了丰富的产品资源和优质供应商，提供高效的交易流程和安全的支付保障，帮助用户降低采购成本，拓展国际市场。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tradesparq平台采用简洁直观的操作界面，提供友好的用户体验。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平台布局清晰明了，包括顶部导航栏、左侧分类目录、中部产品展示区、右侧供应商信息区等部分，方便用户快速找到所需信息和功能。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布局结构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操作界面及布局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账户注册与登录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打开tradesparq官网，点击“立即注册”按钮。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填写注册信息，包括用户名、密码、电子邮件地址等。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选择账户类型，根据个人或企业需求选择合适的账户类型。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提交注册信息并等待审核，审核通过后即可完成注册。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注册流程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在tradesparq官网首页，点击“登录”按钮。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选择登录方式，可以使用用户名/密码登录，也可以使用第三方登录方式，如微信、QQ等。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输入正确的用户名/密码或选择相应的第三方登录方式，即可完成登录。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登录方式选择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784686" y="1607814"/>
            <a:ext cx="2035112" cy="2035112"/>
            <a:chOff x="3784686" y="1607814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784686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03157" y="2261800"/>
            <a:ext cx="595503" cy="1060133"/>
            <a:chOff x="4503157" y="226180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03157" y="226180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07862" y="2998750"/>
            <a:ext cx="653320" cy="651796"/>
            <a:chOff x="1007862" y="2998750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07862" y="2998750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42096" y="2998750"/>
            <a:ext cx="653320" cy="651796"/>
            <a:chOff x="3642096" y="2998750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42096" y="2998750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283760" y="2998750"/>
            <a:ext cx="653320" cy="651796"/>
            <a:chOff x="6283760" y="2998750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283760" y="2998750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08945" y="2998750"/>
            <a:ext cx="651796" cy="651796"/>
            <a:chOff x="8908945" y="2998750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08945" y="2998750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登录后，进入个人账户页面，点击“编辑资料”按钮。</a:t>
            </a:r>
          </a:p>
        </p:txBody>
      </p:sp>
      <p:grpSp>
        <p:nvGrpSpPr>
          <p:cNvPr id="79" name="Group 7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0" name="AutoShape 8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TextBox 10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账户信息完善</a:t>
              </a:r>
            </a:p>
          </p:txBody>
        </p:sp>
      </p:grpSp>
      <p:sp>
        <p:nvSpPr>
          <p:cNvPr id="101" name="TextBox 101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登录后，进入个人账户页面，点击“编辑资料”按钮。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登录后，进入个人账户页面，点击“编辑资料”按钮。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登录后，进入个人账户页面，点击“编辑资料”按钮。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产品发布与展示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517739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登录tradesparq账户，点击“发布产品”按钮，开始发布流程。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517739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选择产品类别，填写产品名称、描述、价格等关键信息。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404488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上传产品图片，确保图片清晰、美观，能够准确展示产品特点。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404488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确认发布信息无误后，点击“发布”按钮，产品即成功发布到tradesparq平台。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发布产品信息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编辑和优化产品描述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在产品详情页面，点击“编辑”按钮，进入产品编辑页面。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对产品描述进行优化，确保描述详细、准确，突出产品特点和优势。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使用关键词和标签，提高产品在搜索引擎中的排名和曝光率。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预览编辑后的效果，确认无误后保存修改。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在tradesparq账户首页，点击“我的产品”按钮，查看已发布的产品列表。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对于需要修改的产品，点击“编辑”按钮进行修改；对于需要下架的产品，点击“下架”按钮进行下架操作。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查看和管理发布的产品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点击具体产品名称，可进入产品详情页面，查看产品详细信息、订单情况等。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可通过筛选、排序等功能，快速找到需要管理的产品。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12280" r="1228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采购需求发布与响应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https://d.book118.com/886210100205010045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2024-09-14T16:26:49.913</cp:lastPrinted>
  <dcterms:created xsi:type="dcterms:W3CDTF">2024-09-14T08:26:49Z</dcterms:created>
  <dcterms:modified xsi:type="dcterms:W3CDTF">2024-09-14T08:26:52Z</dcterms:modified>
</cp:coreProperties>
</file>