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2023050-8BBB-4968-A01C-369D2F71AC3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969D9-5EA6-4CAB-9BE5-4B72EB292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A6689F-8AA9-45E7-91DC-592ED69DF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28718A-3B63-4B9C-B09D-BB9F36E53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FBEA43-E4A2-4376-B028-5AEEC80C3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D2B960-DADC-45D2-B880-C628CDFA2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E58264-C07B-491E-8ED2-91F61F923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DF228E-5796-4F53-A7D3-2496403E2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281353-B57B-45A7-82BF-691935D22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C9E7C0-9C32-45AB-80B2-970DB552C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30380-9C70-4820-87A3-E2633EA29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24566-5321-4102-B5AC-A2FD50176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4A62A6A-1749-4742-BB24-E8043612A33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3B4A26E-578C-4C8E-A691-35540FCD5E2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210204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焊接气雾焊接培训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焊接气雾焊接的基本概念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焊接气雾焊接的工艺技术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焊接气雾焊接的安全知识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焊接气雾焊接的案例分析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焊接气雾焊接的发展趋势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焊接气雾焊接的基本概念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什么是焊接气雾焊接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焊接气雾焊接是一种金属材料连接的方式，通过高热的火焰将金属熔化，再迅速冷却使其连接。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焊接气雾焊接的原理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制造焊接火焰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气体和液体混合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实现快速连接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高温熔化金属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焊接气雾焊接的应用领域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应用广泛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汽车制造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高强度要求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船舶建造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连接结构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高温环境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电力行业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焊接气雾焊接的优缺点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快速、高效、成本低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对操作者要求高，易产生有害气体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缺点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关于焊接气雾焊接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焊接气雾焊接是一种重要的金属连接方式，应用广泛于汽车制造、船舶建造、建筑业以及电力行业。其原理是利用混合气体和液体制造焊接火焰，实现金属迅速熔化并连接。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焊接气雾焊接的工艺技术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焊接气雾焊接设备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焊接气雾焊接设备包括焊接枪、气体管道和液体储罐。这些设备是焊接过程中必不可少的工具，通过它们的协作，实现金属的高效焊接。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焊接气雾焊接的操作步骤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清理工作区，检查设备完好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准备工作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通过点火装置点燃气雾焊接设备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点火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根据不同金属材料的需求调整火焰大小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调节火焰大小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按照预定设计进行金属焊接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焊接金属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焊接气雾焊接的注意事项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避免有害气体积聚，保证工作人员安全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确保操作环境通风良好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戴好手套、护目镜等防护用品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穿戴防护装备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保持火焰稳定，以免对焊接结果产生影响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注意火焰大小和稳定性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熟练掌握每个操作步骤，减少错误操作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熟练操作设备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焊接气雾焊接的常见问题及解决方法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可能是操作技术不熟练，需多加练习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焊接痕迹不均匀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焊接材料不匹配，需要更换合适的焊接材料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焊接接头不牢固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焊接时温度不够，需要重新调节火焰大小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焊接点鼓起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焊接气雾焊接技术是一种常用的焊接方法，通过合理的设备和操作步骤，可以有效完成金属的焊接工作。然而，需要注意操作时的安全事项，熟练掌握技术，以避免出现不必要的问题。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焊接气雾焊接的安全知识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焊接气雾焊接的安全意识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焊接气雾焊接是一项潜在危险的工作，工作者需要了解火灾风险，避免操作失误，并且要防止有害气体吸入。确保操作过程中安全意识高度，是保证工作安全的重要保障。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焊接气雾焊接的安全防护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保护视力，防止火花击伤眼睛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戴防护眼镜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防止热量灼伤皮肤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使用防护手套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避免烟尘直接接触皮肤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穿戴防护服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保护身体不受火焰烧伤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避免操作时身体暴露在火焰下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焊接气雾焊接事故处理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及时扑灭火灾，确保人员安全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火灾应急处理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及时处理泄漏，避免泄漏导致意外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气体泄漏应对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提供紧急救援，保护受害者健康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有害气体中毒处理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焊接气雾焊接的应急预案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指引人员快速撤离现场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火灾逃生路线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标识危险区域，提醒注意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气体泄漏警示标志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提供有效急救措施，保障工作者健康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急救知识培训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https://d.book118.com/886210204012010104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焊接气雾焊接培训</vt:lpstr>
      <vt:lpstr>目录</vt:lpstr>
      <vt:lpstr>第1章 焊接气雾焊接的基本概念</vt:lpstr>
      <vt:lpstr> </vt:lpstr>
      <vt:lpstr>焊接气雾焊接的原理</vt:lpstr>
      <vt:lpstr>焊接气雾焊接的应用领域</vt:lpstr>
      <vt:lpstr>焊接气雾焊接的优缺点</vt:lpstr>
      <vt:lpstr>关于焊接气雾焊接</vt:lpstr>
      <vt:lpstr>第2章 焊接气雾焊接的工艺技术</vt:lpstr>
      <vt:lpstr> </vt:lpstr>
      <vt:lpstr>焊接气雾焊接的操作步骤</vt:lpstr>
      <vt:lpstr>焊接气雾焊接的注意事项</vt:lpstr>
      <vt:lpstr>焊接气雾焊接的常见问题及解决方法</vt:lpstr>
      <vt:lpstr>总结</vt:lpstr>
      <vt:lpstr>第3章 焊接气雾焊接的安全知识</vt:lpstr>
      <vt:lpstr> </vt:lpstr>
      <vt:lpstr>焊接气雾焊接的安全防护</vt:lpstr>
      <vt:lpstr>焊接气雾焊接事故处理</vt:lpstr>
      <vt:lpstr>焊接气雾焊接的应急预案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2024-09-29T14:30:00.191</cp:lastPrinted>
  <dcterms:created xsi:type="dcterms:W3CDTF">2024-09-29T06:30:00Z</dcterms:created>
  <dcterms:modified xsi:type="dcterms:W3CDTF">2024-09-29T06:30:02Z</dcterms:modified>
</cp:coreProperties>
</file>