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7CE2-0BEB-4F1F-B733-2A10C1219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B71CB-E292-4117-AA26-4B795F19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91FA4-F9ED-4E75-AC96-311972E4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48BB3-22FA-4FB5-B699-3D97C079B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DB0E8-88C5-49F9-BD9B-6BDB4DD16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5BE71-1C6A-44E6-9D06-BFCC78AC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68984-6F27-40C8-864D-B5087FF5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51661-DAE3-43EA-8ED7-DF02A792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B0780-CC48-4266-A745-BE1CE65C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ADA4-689A-45CA-881D-0B052510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8D9BC-9564-4222-9797-35B75F74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024003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74427" y="2694103"/>
            <a:ext cx="7879080" cy="1539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幼儿园小班数学教案《一个一个摘下来》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15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适应幼儿的学习特点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提升幼儿的数学能力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培养幼儿的爱心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78" r="7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活动的背景和目的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幼儿具有强烈的好奇心和探索欲，通过活动，可以满足他们的求知欲和探索欲，同时也可以培养他们的合作意识和责任感。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活动中的数数和分类是幼儿数学学习的重要内容，通过活动可以锻炼幼儿的数学能力，提高他们的数学素养。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将摘到的苹果送给弟弟妹妹或哥哥姐姐，可以培养幼儿的爱心和社交能力，让他们更加热爱集体和社会。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在活动中，幼儿需要相互合作、共同完成任务，这不仅可以提高他们的认知能力，也可以培养他们的合作意识。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提高幼儿的认知能力和合作能力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在活动中，幼儿需要观察苹果的颜色、大小等特征，并按照颜色、大小进行分类，这可以培养他们的观察力和判断力。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培养幼儿的观察力和判断力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活动不仅可以提高幼儿的数学能力，还可以培养他们的认知能力、合作能力、观察力和判断力等，促进幼儿的全面发展。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促进幼儿的全面发展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42" b="10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542" b="10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准备不同颜色、大小的苹果，数量足够供幼儿操作使用。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选择适合幼儿摘取的苹果，确保安全性。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在活动前对苹果进行清洗和检查，确保无残留的农药或其他有害物质。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-准备一个不大不小的筐子，以便幼儿将颜色一样的苹果放在一起。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准备一个录音机或U盘，以供播放音乐使用。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6" b="1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准备大小适中的筐子，以便幼儿将苹果按照大小分类。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操作工具的准备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选择一个宽敞的场地，以便幼儿可以自由操作。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布置一个果园的场景，提供果树和道具，营造浓厚的秋天氛围。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准备适量的垫子或毯子，供幼儿休息和玩耍。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场地和环境的准备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提供操作材料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引导幼儿进入角色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示范操作方法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导入阶段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首先，通过“果园到了”的情境设置，引导幼儿感受到秋天的氛围，并激发他们摘苹果的兴趣。然后，通过扮演“果园里的苹果树”，让幼儿在游戏中体验到摘苹果的乐趣。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为让幼儿能够更好地进行操作，准备了大的红苹果、小的红苹果、大的绿苹果、小的绿苹果等可操作的材料。同时，为了方便幼儿点数，将每个苹果都制作成了可拆卸的形式。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教师示范摘果子的方法，并引导幼儿学习从左到右有顺序的点数。然后，请幼儿在操作板上进行摘果子的操作，并点数总数。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https://d.book118.com/886210240030010101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2024-09-25T13:50:17.180</cp:lastPrinted>
  <dcterms:created xsi:type="dcterms:W3CDTF">2024-09-25T05:50:17Z</dcterms:created>
  <dcterms:modified xsi:type="dcterms:W3CDTF">2024-09-25T05:50:18Z</dcterms:modified>
</cp:coreProperties>
</file>