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AE633-EA90-4EDC-A4B3-D8B502ABB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C3681-6881-4B41-8B49-1E60E3111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15DBB-4370-4E8A-BB8B-F5ECFE2AD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D8D77-D9A0-46A7-B309-DE4536587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FD2DC4-4ECD-4F42-9860-C0CA17B36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B46192-59DB-413E-9C5F-7250A56D7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6B2E89-ECB6-47F8-A5A8-0773731CF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341C4-72C1-46E2-A3B1-C0EFFD416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35959-A34B-4D77-AA6F-53922AC38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A6934-F47B-4491-8FCB-776B419DA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4331E-C0BA-4569-BB0A-6E5B3EA0C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1024213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部本科教学工作合格评估指标内涵解读\n## 1.教育部本科教学工作合格评估概述\n### 1.1教育部本科教学工作合格评估的背景与意义\n### 1.2教育部本科教学工作合格评估的目标与原则\n### 1.3教育部本科教学工作合格评估的实施与影响\n## 2.本科教学工作合格评估指标体系\n### 2.1本科教学工作合格评估指标体系的发展历程\n### 2.2本科教学工作合格评估指标体系的构成与特点\n### 2.3本科教学工作合格评估指标体系的应用与反馈\n## 3.教学质量评估与合格评估的关系\n### 3.1教学质量评估与合格评估的异同点\n### 3.2教学质量评估对合格评估的借鉴与启示\n### 3.3教学质量评估与合格评估的整合与优化\n## 4.本科教学工作合格评估的实施策略\n### 4.1本科教学工作合格评估的组织与实施\n### 4.2本科教学工作合格评估的方法与工具\n### 4.3本科教学工作合格评估的结果与反馈\n## 5.本科教学工作合格评估的实践案例\n### 5.1国内外本科教学工作合格评估的实践案例\n### 5.2本科教学工作合格评估实践案例的启示与借鉴\n### 5.3本科教学工作合格评估实践案例的总结与建议\n## 6.本科教学工作合格评估的未来展望\n### 6.1本科教学工作合格评估的发展趋势与挑战\n### 6.2本科教学工作合格评估的创新与变革\n### 6.3本科教学工作合格评估的未来展望与建议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100"/>
              <a:t>教育部本科教学工作合格评估指标内涵解读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教育部本科教学工作合格评估概述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教育部本科教学工作合格评估的背景与意义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提高本科教学质量的迫切需要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促进高校内涵式发展的要求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国际教育评估的发展趋势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保障本科教学工作的基本质量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促进高校教学改革的深入进行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提高高校人才培养的质量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建立和完善本科教学质量保障体系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促进高校教学工作的规范化和科学化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提高高校人才培养的质量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以评促建、以评促改、以评促管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客观公正、科学规范、注重实效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全面评价、突出重点、激励创新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教育部本科教学工作合格评估的目标与原则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教育部本科教学工作合格评估的实施与影响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评估周期和评估对象的确定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评估指标体系的制定与完善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评估过程的组织与实施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对高校教学工作的指导和促进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对高校人才培养质量的保障和提高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对高校教育改革和发展的推动作用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本科教学工作合格评估指标体系</a:t>
            </a:r>
            <a:endParaRPr/>
          </a:p>
        </p:txBody>
      </p:sp>
      <p:sp>
        <p:nvSpPr>
          <p:cNvPr id="25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指标体系建立初期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以硬件条件为主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强调教学过程和质量管理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指标体系的发展阶段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逐步形成完整体系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突出内涵建设和特色发展</a:t>
                </a:r>
                <a:endParaRPr/>
              </a:p>
            </p:txBody>
          </p:sp>
          <p:pic>
            <p:nvPicPr>
              <p:cNvPr id="2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指标体系的完善时期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适应高等教育发展新要求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强调质量保障和持续改进</a:t>
                </a:r>
                <a:endParaRPr/>
              </a:p>
            </p:txBody>
          </p:sp>
          <p:pic>
            <p:nvPicPr>
              <p:cNvPr id="2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本科教学工作合格评估指标体系的发展历程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构成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教学质量保障体系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教学资源支撑体系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教学过程管理体系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教学效果评价体系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系统性和完整性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科学性和可操作性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动态性和发展性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本科教学工作合格评估指标体系的构成与特点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指导高校教学工作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评价高校教学质量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促进高校教育改革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指标体系本身的完善和调整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高校教学工作的改进和提高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教育行政部门的政策制定和指导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本科教学工作合格评估指标体系的应用与反馈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教学质量评估与合格评估的关系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教学质量评估与合格评估的异同点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评估目的和侧重点不同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评估方法和标准不同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评估结果和影响不同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都是保障和提高教学质量的手段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都以促进高校教育改革和发展为目标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都需要建立和完善评估指标体系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吸收教学质量评估的优点和经验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参考教学质量评估的方法和标准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结合教学质量评估的结果和影响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启示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强调质量保障和持续改进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突出内涵建设和特色发展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注重评估结果的反馈和应用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教学质量评估对合格评估的借鉴与启示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教学质量评估与合格评估的整合与优化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整合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统一评估目的和侧重点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整合评估方法和标准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共享评估结果和资源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完善评估指标体系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提高评估工作效率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增强评估效果和影响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https://d.book118.com/886210242130010053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教育部本科教学工作合格评估指标内涵解读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2024-09-20T08:01:11.053</cp:lastPrinted>
  <dcterms:created xsi:type="dcterms:W3CDTF">2024-09-20T00:01:11Z</dcterms:created>
  <dcterms:modified xsi:type="dcterms:W3CDTF">2024-09-20T00:01:12Z</dcterms:modified>
</cp:coreProperties>
</file>