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5946E-93E9-40FC-B948-318487C0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6DD59-0D6F-4F3B-8BF7-9EE910A1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92B99-3F55-40F3-B5BE-56DB147E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B7515-D4B9-40E8-8448-E17A2627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6131A-A5AA-40A6-93FF-C802A1A83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27D73-3BA0-4DD7-A9FF-46041AFB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64B1D-6DC4-4FF5-9ED9-6910CF6F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14938-81AC-46ED-B355-3AD5F768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B2B6F-A519-4872-A5CA-B4774AEF0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F42CE-A86C-4325-8B3B-5CBE106A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42D87-79D6-4967-B84C-370C2BEC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03" r:id="rId2"/>
    <p:sldLayoutId id="2147485204" r:id="rId3"/>
    <p:sldLayoutId id="2147485205" r:id="rId4"/>
    <p:sldLayoutId id="2147485206" r:id="rId5"/>
    <p:sldLayoutId id="2147485207" r:id="rId6"/>
    <p:sldLayoutId id="2147485208" r:id="rId7"/>
    <p:sldLayoutId id="2147485209" r:id="rId8"/>
    <p:sldLayoutId id="2147485210" r:id="rId9"/>
    <p:sldLayoutId id="2147485211" r:id="rId10"/>
    <p:sldLayoutId id="21474852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104212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蛇和蜥蜴的区别与相似之处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蛇和蜥蜴的区别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2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蛇和蜥蜴的相似之处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蛇和蜥蜴的进化关系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6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蛇和蜥蜴在生态系统中的作用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蛇和蜥蜴的区别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生物学特征</a:t>
            </a:r>
            <a:endParaRPr lang="zh-CN" altLang="en-US"/>
          </a:p>
        </p:txBody>
      </p:sp>
      <p:sp>
        <p:nvSpPr>
          <p:cNvPr id="104884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身体结构：蛇的身体细长，通常是圆柱形；蜥蜴的身体则较短而宽，通常有四肢。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皮肤特征：蛇的皮肤很薄，且容易脱落；蜥蜴的皮肤则较厚，具有鳞片和粘附能力。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骨骼结构：蛇的骨骼结构简单，没有胸骨；蜥蜴的骨骼结构则较为复杂，有胸骨和多个脊椎骨。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繁殖方式：蛇是卵生动物，通常在地下产卵；蜥蜴则有些种类是卵生，有些是胎生。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食性</a:t>
            </a:r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蛇是肉食性动物，以捕食其他动物为生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4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蜥蜴则多为杂食性，食物范围广泛，包括昆虫、蜘蛛等小型动物以及植物果实、叶子等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部分蜥蜴种类具有类似蛇的捕食习性，但蜥蜴通常更倾向于捕食较小的动物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蛇和蜥蜴的食物选择与其生活环境和生存策略密切相关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栖息环境</a:t>
            </a:r>
            <a:endParaRPr lang="zh-CN" altLang="en-US"/>
          </a:p>
        </p:txBody>
      </p:sp>
      <p:sp>
        <p:nvSpPr>
          <p:cNvPr id="104895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蛇：适应力强，可在各种环境中生存，如森林、草原、沙漠等。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不同点：蛇的适应力更强，能在更广泛的环境中生存。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相同点：蛇和蜥蜴都能在各种环境中生存，但蜥蜴更倾向于特定的生态环境。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蜥蜴：通常生活在特定的生态环境中，如沙漠、草原、森林等。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繁殖方式</a:t>
            </a:r>
            <a:endParaRPr lang="zh-CN" altLang="en-US"/>
          </a:p>
        </p:txBody>
      </p:sp>
      <p:sp>
        <p:nvSpPr>
          <p:cNvPr id="1049034" name="矩形 31"/>
          <p:cNvSpPr/>
          <p:nvPr>
            <p:custDataLst>
              <p:tags r:id="rId2"/>
            </p:custDataLst>
          </p:nvPr>
        </p:nvSpPr>
        <p:spPr>
          <a:xfrm>
            <a:off x="1773714" y="1364400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蛇的繁殖方式：大多数蛇是卵生动物，通过产卵和孵化来繁殖后代。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1773714" y="3051487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蜥蜴的繁殖方式：大多数蜥蜴是卵生动物，部分蜥蜴可以通过卵胎生的方式繁殖后代。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4"/>
            </p:custDataLst>
          </p:nvPr>
        </p:nvSpPr>
        <p:spPr>
          <a:xfrm>
            <a:off x="1773714" y="4738574"/>
            <a:ext cx="9331742" cy="143902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繁殖方式的差异：蛇和蜥蜴的繁殖方式略有不同，但都是通过产卵或卵胎生的方式进行繁殖。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蛇和蜥蜴的相似之处</a:t>
            </a:r>
            <a:endParaRPr lang="zh-CN" altLang="en-US"/>
          </a:p>
        </p:txBody>
      </p:sp>
      <p:sp>
        <p:nvSpPr>
          <p:cNvPr id="10490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爬行动物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蛇和蜥蜴都属于爬行动物，具有相似的身体结构和生理特征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蛇和蜥蜴都有鳞片覆盖身体，以保持皮肤湿润和防止水分散失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两者都是卵生动物，通过产卵孵化后代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两者都是冷血动物，体温随环境温度变化而变化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体温恒定</a:t>
            </a:r>
            <a:endParaRPr lang="zh-CN" altLang="en-US"/>
          </a:p>
        </p:txBody>
      </p:sp>
      <p:sp>
        <p:nvSpPr>
          <p:cNvPr id="1049176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蛇和蜥蜴都属于冷血动物，体温随环境温度变化而变化。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蛇和蜥蜴通过晒太阳、调节体温等机制来维持体温恒定。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蛇和蜥蜴在体温调节方面具有一定的差异，例如蜥蜴可以通过皮肤呼吸，而蛇则不能。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虽然蛇和蜥蜴的体温调节机制有所不同，但它们都需要维持一定的体温来维持正常的生理功能。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蜕皮现象</a:t>
            </a:r>
            <a:endParaRPr lang="zh-CN" altLang="en-US"/>
          </a:p>
        </p:txBody>
      </p:sp>
      <p:sp>
        <p:nvSpPr>
          <p:cNvPr id="104923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蜕皮是蛇和蜥蜴生长和发育的必要阶段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蛇和蜥蜴都会经历蜕皮的过程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蜕皮时，蛇和蜥蜴的皮肤会逐渐变得松动并脱落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蜕皮后，蛇和蜥蜴的皮肤会变得更加光滑和坚韧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https://d.book118.com/886211042121010031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2"/>
  <p:tag name="KSO_WM_UNIT_INDEX" val="1_2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2"/>
  <p:tag name="KSO_WM_UNIT_INDEX" val="1_3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2"/>
  <p:tag name="KSO_WM_UNIT_INDEX" val="1_4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Calibri Light</vt:lpstr>
      <vt:lpstr>Wingdings</vt:lpstr>
      <vt:lpstr>宋体</vt:lpstr>
      <vt:lpstr>Office Theme</vt:lpstr>
      <vt:lpstr>蛇和蜥蜴的区别与相似之处</vt:lpstr>
      <vt:lpstr>目录</vt:lpstr>
      <vt:lpstr>蛇和蜥蜴的区别</vt:lpstr>
      <vt:lpstr>生物学特征</vt:lpstr>
      <vt:lpstr>食性</vt:lpstr>
      <vt:lpstr>栖息环境</vt:lpstr>
      <vt:lpstr>繁殖方式</vt:lpstr>
      <vt:lpstr>蛇和蜥蜴的相似之处</vt:lpstr>
      <vt:lpstr>爬行动物</vt:lpstr>
      <vt:lpstr>体温恒定</vt:lpstr>
      <vt:lpstr>蜕皮现象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2024-08-30T00:40:01.326</cp:lastPrinted>
  <dcterms:created xsi:type="dcterms:W3CDTF">2024-08-29T16:40:01Z</dcterms:created>
  <dcterms:modified xsi:type="dcterms:W3CDTF">2024-08-29T16:40:03Z</dcterms:modified>
</cp:coreProperties>
</file>