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9E0A4-0E0B-4859-8644-F3100F1B6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B0752-34C6-4DD5-8A77-E3050EED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1C5EF-B112-4275-8BF3-535E658B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3112D-D59F-45B8-8DC7-973257FA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50558-B924-45F0-9D2F-3AEED352D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AA1F9-144C-4CA4-9EF1-BE46FE8BE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6B7FA-A7F0-4135-8291-56E3489EA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5CB15-20FF-4E6C-88D4-279D43F7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F3F46-4BD3-4A1E-B7A3-B0A778366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B41FB-6F3B-47CF-B601-EC2A49D9E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B999B-B5C0-4396-BE77-60D8EF64B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1123011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加强医院眼科管理提高眼部健康服务水平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加强眼科管理策略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提高眼部健康服务水平措施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团队协作与培训支持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监督评估与持续改进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通过加强医院眼科管理，优化资源配置，提高眼科医疗服务的质量和效率，从而更好地满足人民群众的眼部健康需求。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随着生活方式和环境的变化，眼部疾病发病率逐年上升，加强眼科管理有助于更好地应对这一挑战，保障人民群众的身体健康。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应对眼部疾病挑战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提高眼部健康服务水平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介绍当前医院眼科的医疗服务水平、资源配置、人才队伍等方面的情况。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眼科医疗服务现状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分析医院眼科在医疗服务过程中存在的问题和挑战，如医疗资源不足、服务质量参差不齐、患者满意度不高等。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存在的问题和挑战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提出加强医院眼科管理的具体措施和建议，如完善眼科医疗服务体系、加强人才队伍建设、优化资源配置等。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加强眼科管理的措施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对加强眼科管理后的实施效果进行评估，包括医疗服务质量、患者满意度、医疗资源利用效率等方面的变化。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眼科服务已覆盖城乡各级医疗机构，为广大患者提供了基本的眼病诊断和治疗服务。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服务覆盖面广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随着医疗技术的不断进步，眼科手术逐渐实现微创化、精准化，提高了手术效果和患者生活质量。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技术水平不断提升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尽管眼科服务在医疗领域取得了一定成就，但社会对眼部健康的重视程度仍然不够，科普宣传工作有待加强。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科普宣传不足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当前眼科服务状况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https://d.book118.com/886211230111010055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2024-09-22T22:11:34.981</cp:lastPrinted>
  <dcterms:created xsi:type="dcterms:W3CDTF">2024-09-22T14:11:35Z</dcterms:created>
  <dcterms:modified xsi:type="dcterms:W3CDTF">2024-09-22T14:11:36Z</dcterms:modified>
</cp:coreProperties>
</file>