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APQNRV+MS-UIGothic"/>
      <p:regular r:id="rId15"/>
    </p:embeddedFont>
    <p:embeddedFont>
      <p:font typeface="AKNAHT+RQGVIM+MicrosoftYaHei-Bold"/>
      <p:regular r:id="rId16"/>
    </p:embeddedFont>
    <p:embeddedFont>
      <p:font typeface="FNBITT+KULPGP+ArialMT"/>
      <p:regular r:id="rId17"/>
    </p:embeddedFont>
    <p:embeddedFont>
      <p:font typeface="JOIMFA+ATTGPP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073D5-8F5F-431F-A94B-A3C36123C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56B8B-7061-4691-A2C4-DC2371BF8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81AE8-83BF-473C-A4B1-D4FB819DA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84E69-5C36-4FBF-9EEB-8792134EA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040A9E-9401-4CBF-A568-AEFA482C6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70D4F2-F5AA-4C03-8EB2-5C8C6F2E1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5E7328-164E-4F2B-9A30-0A1F292B5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26AD9-5DCF-46FC-A3AD-97D9FA461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C8FDC-4BED-4342-9FED-B1110DCB4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BFA06-60E1-4A23-9726-9B23C006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0EE24-0145-4997-90C7-EE891DED4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1220323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051605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APQNRV+MS-UIGothic"/>
                <a:cs typeface="APQNRV+MS-UIGothic"/>
              </a:rPr>
              <a:t>格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兰</a:t>
            </a:r>
            <a:r>
              <a:rPr sz="5400">
                <a:solidFill>
                  <a:srgbClr val="000000"/>
                </a:solidFill>
                <a:latin typeface="APQNRV+MS-UIGothic"/>
                <a:cs typeface="APQNRV+MS-UIGothic"/>
              </a:rPr>
              <a:t>仕的成本控制精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编</a:t>
            </a:r>
            <a:r>
              <a:rPr sz="5400">
                <a:solidFill>
                  <a:srgbClr val="000000"/>
                </a:solidFill>
                <a:latin typeface="APQNRV+MS-UIGothic"/>
                <a:cs typeface="APQNRV+MS-UIGothic"/>
              </a:rPr>
              <a:t>版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APQNRV+MS-UIGothic"/>
                <a:cs typeface="APQNR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APQNRV+MS-UIGothic"/>
                <a:cs typeface="APQNRV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AKNAHT+RQGVIM+MicrosoftYaHei-Bold"/>
                <a:cs typeface="AKNAHT+RQGVIM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22015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FNBITT+KULPGP+ArialMT"/>
                <a:cs typeface="FNBITT+KULPG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PQNRV+MS-UIGothic"/>
                <a:cs typeface="APQNRV+MS-UIGothic"/>
              </a:rPr>
              <a:t>格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兰</a:t>
            </a:r>
            <a:r>
              <a:rPr sz="2400">
                <a:solidFill>
                  <a:srgbClr val="000000"/>
                </a:solidFill>
                <a:latin typeface="APQNRV+MS-UIGothic"/>
                <a:cs typeface="APQNRV+MS-UIGothic"/>
              </a:rPr>
              <a:t>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000000"/>
                </a:solidFill>
                <a:latin typeface="APQNRV+MS-UIGothic"/>
                <a:cs typeface="APQNRV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AKNAHT+RQGVIM+MicrosoftYaHei-Bold"/>
                <a:cs typeface="AKNAHT+RQGVI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APQNRV+MS-UIGothic"/>
                <a:cs typeface="APQNRV+MS-UIGothic"/>
              </a:rPr>
              <a:t>格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兰</a:t>
            </a:r>
            <a:r>
              <a:rPr sz="4500">
                <a:solidFill>
                  <a:srgbClr val="000000"/>
                </a:solidFill>
                <a:latin typeface="APQNRV+MS-UIGothic"/>
                <a:cs typeface="APQNRV+MS-UIGothic"/>
              </a:rPr>
              <a:t>仕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000000"/>
                </a:solidFill>
                <a:latin typeface="APQNRV+MS-UIGothic"/>
                <a:cs typeface="APQNRV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PQNRV+MS-UIGothic"/>
                <a:cs typeface="APQNRV+MS-UIGothic"/>
              </a:rPr>
              <a:t>公司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045FD"/>
                </a:solidFill>
                <a:latin typeface="APQNRV+MS-UIGothic"/>
                <a:cs typeface="APQNRV+MS-UIGothic"/>
              </a:rPr>
              <a:t>史与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APQNRV+MS-UIGothic"/>
                <a:cs typeface="APQNRV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222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OIMFA+ATTGPP+MicrosoftYaHei"/>
                <a:cs typeface="JOIMFA+ATTGPP+MicrosoftYaHei"/>
              </a:rPr>
              <a:t>1978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年成立至今，格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仕从一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家羽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绒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制品厂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展成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为综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合性健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康家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和智能家居解决方案供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商。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222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OIMFA+ATTGPP+MicrosoftYaHei"/>
                <a:cs typeface="JOIMFA+ATTGPP+MicrosoftYaHei"/>
              </a:rPr>
              <a:t>1992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年，格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仕开始从事微波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炉制造，并开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了</a:t>
            </a:r>
            <a:r>
              <a:rPr sz="1500">
                <a:solidFill>
                  <a:srgbClr val="FFFFFF"/>
                </a:solidFill>
                <a:latin typeface="JOIMFA+ATTGPP+MicrosoftYaHei"/>
                <a:cs typeface="JOIMFA+ATTGPP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微波炉</a:t>
            </a:r>
            <a:r>
              <a:rPr sz="1500">
                <a:solidFill>
                  <a:srgbClr val="FFFFFF"/>
                </a:solidFill>
                <a:latin typeface="JOIMFA+ATTGPP+MicrosoftYaHei"/>
                <a:cs typeface="JOIMFA+ATTGPP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品新名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为现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代家庭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来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了便利。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873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OIMFA+ATTGPP+MicrosoftYaHei"/>
                <a:cs typeface="JOIMFA+ATTGPP+MicrosoftYaHei"/>
              </a:rPr>
              <a:t>20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末，格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仕开始全面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合白色家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电产业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已成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全球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先的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合性健康家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和智</a:t>
            </a:r>
          </a:p>
          <a:p>
            <a:pPr marL="285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能家居解决方案供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APQNRV+MS-UIGothic"/>
                <a:cs typeface="APQNRV+MS-UIGothic"/>
              </a:rPr>
              <a:t>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PQNRV+MS-UIGothic"/>
                <a:cs typeface="APQNRV+MS-UIGothic"/>
              </a:rPr>
              <a:t>公司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3045FD"/>
                </a:solidFill>
                <a:latin typeface="APQNRV+MS-UIGothic"/>
                <a:cs typeface="APQNRV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045FD"/>
                </a:solidFill>
                <a:latin typeface="APQNRV+MS-UIGothic"/>
                <a:cs typeface="APQNRV+MS-UIGothic"/>
              </a:rPr>
              <a:t>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KNAHT+RQGVIM+MicrosoftYaHei-Bold"/>
                <a:cs typeface="AKNAHT+RQGVI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49540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微波炉、烤箱、冰箱、空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、洗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衣机等家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电产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KNAHT+RQGVIM+MicrosoftYaHei-Bold"/>
                <a:cs typeface="AKNAHT+RQGVIM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提供智能家居解决方案，包括智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96999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能家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、智能安防、智能照明等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PQNRV+MS-UIGothic"/>
                <a:cs typeface="APQNRV+MS-UIGothic"/>
              </a:rPr>
              <a:t>公司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3045FD"/>
                </a:solidFill>
                <a:latin typeface="APQNRV+MS-UIGothic"/>
                <a:cs typeface="APQNRV+MS-UIGothic"/>
              </a:rPr>
              <a:t>略与愿景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战</a:t>
            </a:r>
            <a:r>
              <a:rPr sz="1550">
                <a:solidFill>
                  <a:srgbClr val="3045FD"/>
                </a:solidFill>
                <a:latin typeface="APQNRV+MS-UIGothic"/>
                <a:cs typeface="APQNRV+MS-UIGothic"/>
              </a:rPr>
              <a:t>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以消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者需求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为导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向，以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新技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和品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务为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核心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争力，持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动产业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和消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APQNRV+MS-UIGothic"/>
                <a:cs typeface="APQNRV+MS-UIGothic"/>
              </a:rPr>
              <a:t>愿景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全球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先的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合性健康家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和智能家居解决方案供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商，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全球消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APQNRV+MS-UIGothic"/>
                <a:cs typeface="APQNRV+MS-UIGothic"/>
              </a:rPr>
              <a:t>者享受更加美好的生活。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AKNAHT+RQGVIM+MicrosoftYaHei-Bold"/>
                <a:cs typeface="AKNAHT+RQGVI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APQNRV+MS-UIGothic"/>
                <a:cs typeface="APQNRV+MS-UIGothic"/>
              </a:rPr>
              <a:t>成本控制理念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PQNRV+MS-UIGothic"/>
                <a:cs typeface="APQNRV+MS-UIGothic"/>
              </a:rPr>
              <a:t>成本控制的重要性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2811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成本控制是企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管理的重要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环节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KNAHT+RQGVIM+MicrosoftYaHei-Bold"/>
                <a:cs typeface="AKNAHT+RQGVIM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KNAHT+RQGVIM+MicrosoftYaHei-Bold"/>
                <a:cs typeface="AKNAHT+RQGVIM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AKNAHT+RQGVIM+MicrosoftYaHei-Bold"/>
                <a:cs typeface="AKNAHT+RQGVIM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4032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有效的成本控制有助于企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提高盈利能力和市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争力。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374986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成本控制有助于企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业战</a:t>
            </a: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略目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的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实现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成本控制，企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可以更好地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划和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略目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39842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成本控制有助于提升企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整体运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营</a:t>
            </a: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效率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合理的成本控制可以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源配置，提高企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整体运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PQNRV+MS-UIGothic"/>
                <a:cs typeface="APQNRV+MS-UIGothic"/>
              </a:rPr>
              <a:t>成本控制的基本原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KNAHT+RQGVIM+MicrosoftYaHei-Bold"/>
                <a:cs typeface="AKNAHT+RQGVI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KNAHT+RQGVIM+MicrosoftYaHei-Bold"/>
                <a:cs typeface="AKNAHT+RQGVI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KNAHT+RQGVIM+MicrosoftYaHei-Bold"/>
                <a:cs typeface="AKNAHT+RQGVI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3045FD"/>
                </a:solidFill>
                <a:latin typeface="APQNRV+MS-UIGothic"/>
                <a:cs typeface="APQNRV+MS-UIGothic"/>
              </a:rPr>
              <a:t>原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APQNRV+MS-UIGothic"/>
                <a:cs typeface="APQNRV+MS-UIGothic"/>
              </a:rPr>
              <a:t>因地制宜原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APQNRV+MS-UIGothic"/>
                <a:cs typeface="APQNRV+MS-UIGothic"/>
              </a:rPr>
              <a:t>全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3045FD"/>
                </a:solidFill>
                <a:latin typeface="APQNRV+MS-UIGothic"/>
                <a:cs typeface="APQNRV+MS-UIGothic"/>
              </a:rPr>
              <a:t>参与原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成本控制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成本效益，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合理控制成本，以达到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济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效益最大化。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根据企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业实际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情况和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特点，制定适合自身的成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本控制措施。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鼓励全体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工参与成本控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制，形成全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成本意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PQNRV+MS-UIGothic"/>
                <a:cs typeface="APQNRV+MS-UIGothic"/>
              </a:rPr>
              <a:t>成本控制与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3045FD"/>
                </a:solidFill>
                <a:latin typeface="APQNRV+MS-UIGothic"/>
                <a:cs typeface="APQNRV+MS-UIGothic"/>
              </a:rPr>
              <a:t>量管理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成本控制与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量管理相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辅</a:t>
            </a: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相成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AKNAHT+RQGVIM+MicrosoftYaHei-Bold"/>
                <a:cs typeface="AKNAHT+RQGVIM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在保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证产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量的前提下，通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成本控制提高企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228192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的盈利水平。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160395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量管理体系的建立与完善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359256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建立和完善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量管理体系，确保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量的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定性和可靠性，降低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量成本。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AKNAHT+RQGVIM+MicrosoftYaHei-Bold"/>
                <a:cs typeface="AKNAHT+RQGVIM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AKNAHT+RQGVIM+MicrosoftYaHei-Bold"/>
                <a:cs typeface="AKNAHT+RQGVIM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492632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持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续</a:t>
            </a:r>
            <a:r>
              <a:rPr sz="1600">
                <a:solidFill>
                  <a:srgbClr val="3045FD"/>
                </a:solidFill>
                <a:latin typeface="APQNRV+MS-UIGothic"/>
                <a:cs typeface="APQNRV+MS-UIGothic"/>
              </a:rPr>
              <a:t>改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372360" y="5358503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和管理流程，降低生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本和管理成本，提高企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效益和市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PQNRV+MS-UIGothic"/>
                <a:cs typeface="APQNRV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https://d.book118.com/886212203230010102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APQNRV+MS-UIGothic</vt:lpstr>
      <vt:lpstr>SimSun</vt:lpstr>
      <vt:lpstr>AKNAHT+RQGVIM+MicrosoftYaHei-Bold</vt:lpstr>
      <vt:lpstr>FNBITT+KULPGP+ArialMT</vt:lpstr>
      <vt:lpstr>Times New Roman</vt:lpstr>
      <vt:lpstr>JOIMFA+ATTGPP+MicrosoftYaHei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2024-09-27T21:52:36.690</cp:lastPrinted>
  <dcterms:created xsi:type="dcterms:W3CDTF">2024-09-27T13:52:36Z</dcterms:created>
  <dcterms:modified xsi:type="dcterms:W3CDTF">2024-09-27T13:52:37Z</dcterms:modified>
</cp:coreProperties>
</file>