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3538-6676-4AB8-83AE-AF6AEE78D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40CAD-73F7-4133-8B1D-B7280DE87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6F6B8-276D-435C-9A1F-ED3EFD4E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DE130-4107-44CC-9B15-BFBC805F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5F78F-3518-4BE3-88E9-797DEF25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BFA88-C646-4F3D-95F0-04E49C79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8DC9D-7733-46BA-807C-2639A64F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2F3F5-E251-4375-ACCB-95D439B8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68657-55BC-44A9-9571-D0387742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0E348-6FB8-4278-92A5-BFFC7557C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088EB-CD19-4E61-A14E-F2F76CA18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3130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研发团队协作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研发团队协作简介
 团队构成与角色定义
 协作流程与工具选择
 有效沟通技巧
 任务分配与跟进
 团队文化建设
 绩效评估与改进
 案例分析与总结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研发团队协作简介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研发团队协作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研发团队协作简介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研发团队协作简介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团队协作的定义和重要性：研发团队协作是指在产品研发过程中，不同职能、专业领域的人员通过有效的沟通和协作，共同实现产品目标的过程。随着技术的迅速发展和市场竞争的加剧，研发团队协作的重要性愈发凸显。</a:t>
            </a:r>
          </a:p>
          <a:p>
            <a:r>
              <a:t>2.研发团队协作的主要形式和特点：研发团队协作的主要形式包括跨职能团队、敏捷开发团队等。其特点是团队成员具有多元化的专业技能，通过高效的沟通和协作，能够快速响应市场需求和变化。</a:t>
            </a:r>
          </a:p>
          <a:p>
            <a:r>
              <a:t>3.研发团队协作的挑战和问题：研发团队协作面临诸多挑战和问题，如团队成员之间的沟通障碍、信息不透明、目标不一致等。这些问题可能导致团队协作效率低下，甚至项目失败。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研发团队协作的趋势和前沿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1.数字化协作平台的崛起：随着数字化技术的不断发展，数字化协作平台逐渐成为研发团队协作的主要工具。这些平台可提升团队成员之间的沟通效率，降低协作成本。</a:t>
            </a:r>
          </a:p>
          <a:p>
            <a:r>
              <a:t>2.敏捷开发与DevOps的融合：敏捷开发和DevOps在研发团队协作中的应用逐渐普及。这种方法注重快速响应市场需求，提升开发效率，缩短产品上市时间。</a:t>
            </a:r>
          </a:p>
          <a:p>
            <a:r>
              <a:t>3.人工智能在研发团队协作中的应用：人工智能技术在研发团队协作中发挥着越来越重要的作用，如通过机器学习提升代码质量，通过自然语言处理提升团队成员之间的沟通效率等。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团队构成与角色定义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研发团队协作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团队构成与角色定义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团队构成与角色定义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1.团队构成：高效的研发团队应具备多种专业技能和角色，包括项目经理、架构师、开发者、测试工程师、运维工程师等，以确保全方位的项目需求和技术支持。</a:t>
            </a:r>
          </a:p>
          <a:p>
            <a:r>
              <a:t>2.角色定义：每个角色应有明确的职责定义和技能要求，以实现团队内部的协同合作和高效运转。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项目经理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1.具备出色的组织、协调和沟通能力，能够制定项目计划并监控项目进度。</a:t>
            </a:r>
          </a:p>
          <a:p>
            <a:r>
              <a:t>2.负责团队的人员管理和资源调配，确保项目顺利进行。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团队构成与角色定义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架构师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1.具备深厚的技术功底和架构设计能力，能够制定系统的技术架构和设计方案。</a:t>
            </a:r>
          </a:p>
          <a:p>
            <a:r>
              <a:t>2.负责系统的技术选型和技术难点的攻关，为团队提供技术支持。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开发者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1.具备扎实的编程技能和解决问题的能力，能够实现系统的各项功能。</a:t>
            </a:r>
          </a:p>
          <a:p>
            <a:r>
              <a:t>2.负责代码的编写、调试和维护，保证系统的稳定性和可扩展性。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团队构成与角色定义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1.具备严谨的测试思维和熟练的测试技能，能够设计和执行有效的测试用例。</a:t>
            </a:r>
          </a:p>
          <a:p>
            <a:r>
              <a:t>2.负责系统的质量保障，确保系统的功能和性能达到预期。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运维工程师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1.具备系统的运维管理和故障排除能力，能够确保系统的稳定运行。</a:t>
            </a:r>
          </a:p>
          <a:p>
            <a:r>
              <a:t>2.负责系统的部署、监控和维护，为团队提供运维支持。</a:t>
            </a:r>
          </a:p>
          <a:p>
            <a:r>
              <a:t>以上内容仅供参考具体内容可以根据您的需求进行调整优化。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测试工程师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协作流程与工具选择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研发团队协作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协作流程与工具选择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敏捷开发与Scrum框架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1.敏捷开发注重适应性、响应性与团队协作，Scrum框架是其中的代表。</a:t>
            </a:r>
          </a:p>
          <a:p>
            <a:r>
              <a:t>2.Scrum中的核心角色包括产品负责人、Scrum主管和开发团队。</a:t>
            </a:r>
          </a:p>
          <a:p>
            <a:r>
              <a:t>3.通过迭代开发、持续改进与反馈循环，提高研发效率与质量。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版本控制与Git工具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1.版本控制系统保障代码管理与协作，Git是广泛使用的版本控制工具。</a:t>
            </a:r>
          </a:p>
          <a:p>
            <a:r>
              <a:t>2.分支管理、代码合并与冲突解决是Git中的关键操作。</a:t>
            </a:r>
          </a:p>
          <a:p>
            <a:r>
              <a:t>3.结合持续集成与持续部署（CI/CD），提高自动化水平，减少人工错误。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协作流程与工具选择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即时通讯与协作平台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1.即时通讯工具如企业微信、钉钉等可提高团队沟通效率。</a:t>
            </a:r>
          </a:p>
          <a:p>
            <a:r>
              <a:t>2.协作平台如Trello、Asana等有助于项目管理与任务分配。</a:t>
            </a:r>
          </a:p>
          <a:p>
            <a:r>
              <a:t>3.结合使用，形成统一的团队协作环境，降低沟通成本。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云端文档与共享协作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1.云端文档便于团队成员共享资料与信息。</a:t>
            </a:r>
          </a:p>
          <a:p>
            <a:r>
              <a:t>2.GoogleDocs、石墨文档等提供实时编辑与共享功能。</a:t>
            </a:r>
          </a:p>
          <a:p>
            <a:r>
              <a:t>3.评论、修订历史记录等功能有助于提高文档协作效率。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协作流程与工具选择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持续监控与团队协作工具集成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1.持续监控工具如Prometheus、Grafana等有助于团队了解项目运行状态。</a:t>
            </a:r>
          </a:p>
          <a:p>
            <a:r>
              <a:t>2.将监控工具与团队协作平台集成，提高问题发现与解决效率。</a:t>
            </a:r>
          </a:p>
          <a:p>
            <a:r>
              <a:t>3.结合自动化警报系统，确保团队成员及时响应问题。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知识管理与团队协作文化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1.建立知识管理体系，整理并共享团队经验与技术积累。</a:t>
            </a:r>
          </a:p>
          <a:p>
            <a:r>
              <a:t>2.鼓励团队成员之间的交流与学习，形成良好的团队协作文化。</a:t>
            </a:r>
          </a:p>
          <a:p>
            <a:r>
              <a:t>3.通过定期的技术分享会、培训等活动，提高团队整体技能水平。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有效沟通技巧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研发团队协作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有效沟通技巧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明确沟通目标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1.设定明确、具体的沟通目标，确保双方理解一致。</a:t>
            </a:r>
          </a:p>
          <a:p>
            <a:r>
              <a:t>2.沟通前准备好议题和要点，提高沟通效率。</a:t>
            </a:r>
          </a:p>
          <a:p>
            <a:r>
              <a:t>3.沟通后确认双方达成共识，及时跟进和反馈。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倾听与理解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1.积极倾听，尊重他人观点，不打断对方发言。</a:t>
            </a:r>
          </a:p>
          <a:p>
            <a:r>
              <a:t>2.通过提问和确认，确保理解对方的意思。</a:t>
            </a:r>
          </a:p>
          <a:p>
            <a:r>
              <a:t>3.注意非语言沟通，如肢体语言和面部表情。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有效沟通技巧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清晰表达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1.用简洁明了的语言表达思想和要求。</a:t>
            </a:r>
          </a:p>
          <a:p>
            <a:r>
              <a:t>2.使用图表、数据等辅助工具提高表达清晰度。</a:t>
            </a:r>
          </a:p>
          <a:p>
            <a:r>
              <a:t>3.避免使用含糊或模糊的词汇。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情绪管理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1.保持冷静，不将个人情绪带入沟通中。</a:t>
            </a:r>
          </a:p>
          <a:p>
            <a:r>
              <a:t>2.尊重他人情绪，倾听并理解对方的情感。</a:t>
            </a:r>
          </a:p>
          <a:p>
            <a:r>
              <a:t>3.在合适的时候表达自己的情绪和看法。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有效沟通技巧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解决冲突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1.以开放和诚实的态度面对冲突。</a:t>
            </a:r>
          </a:p>
          <a:p>
            <a:r>
              <a:t>2.尊重对方立场，寻求双方都能接受的解决方案。</a:t>
            </a:r>
          </a:p>
          <a:p>
            <a:r>
              <a:t>3.及时解决冲突，避免问题升级。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持续学习与改进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1.关注沟通技巧的学习和提升，不断适应团队和项目的需求。</a:t>
            </a:r>
          </a:p>
          <a:p>
            <a:r>
              <a:t>2.定期回顾和评估沟通效果，总结经验教训。</a:t>
            </a:r>
          </a:p>
          <a:p>
            <a:r>
              <a:t>3.鼓励团队成员分享沟通经验和技巧，促进团队协作能力的不断提升。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https://d.book118.com/886213130124010034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研发团队协作简介</vt:lpstr>
      <vt:lpstr> 研发团队协作简介</vt:lpstr>
      <vt:lpstr> 团队构成与角色定义</vt:lpstr>
      <vt:lpstr> 团队构成与角色定义</vt:lpstr>
      <vt:lpstr> 团队构成与角色定义</vt:lpstr>
      <vt:lpstr> 团队构成与角色定义</vt:lpstr>
      <vt:lpstr> 协作流程与工具选择</vt:lpstr>
      <vt:lpstr> 协作流程与工具选择</vt:lpstr>
      <vt:lpstr> 协作流程与工具选择</vt:lpstr>
      <vt:lpstr> 协作流程与工具选择</vt:lpstr>
      <vt:lpstr> 有效沟通技巧</vt:lpstr>
      <vt:lpstr> 有效沟通技巧</vt:lpstr>
      <vt:lpstr> 有效沟通技巧</vt:lpstr>
      <vt:lpstr> 有效沟通技巧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2024-09-03T20:04:46.620</cp:lastPrinted>
  <dcterms:created xsi:type="dcterms:W3CDTF">2024-09-03T12:04:46Z</dcterms:created>
  <dcterms:modified xsi:type="dcterms:W3CDTF">2024-09-03T12:04:48Z</dcterms:modified>
</cp:coreProperties>
</file>