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38C0E0-CFFC-416F-B67F-918B44D59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A74F3F-B72D-4456-9038-A26E71DD6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65463A-564C-4598-B819-341E6985B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EEDCA6-1ED9-46F6-8C36-15F18F305A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58CCE3-0053-41B1-B42C-16C836BBDC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F7FBE7-2EFE-4910-A0DF-2E2235F09F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E75C39-14B8-484A-BFC4-1B9C2F0CFA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073B97-7A7F-4A00-BFAD-39D3EBA363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E8118B-0CEA-48DE-A66C-5C799A17A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15528-4B97-42AD-84EF-58E2D87C6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C3E61-663D-413E-91BF-6CCB7F8C8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21521105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预防接种计划免疫ppt课件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预防接种计划免疫概述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预防接种的种类和程序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预防接种的益处和风险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预防接种的注意事项和禁忌症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计划免疫的实施和管理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计划免疫的未来展望和发展方向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预防接种计划免疫概述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通过注射、口服或皮肤划痕等方法，将经过处理的病原体或其代谢产物接种到人体内，使人体产生对某种疾病的免疫力，从而预防和控制传染病的发生和流行。</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根据接种对象和目的，预防接种分为计划免疫和非计划免疫两类。计划免疫是指按照国家规定的免疫程序，有计划地进行疫苗接种，以预防和控制特定传染病的发生和流行。</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预防接种</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预防接种的分类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458" b="19458"/>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通过计划免疫，可以大规模地预防和控制传染病的发生和流行，降低人群的感染率和发病率，从而保障人民的健康和生命安全。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控制和消灭传染病</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计划免疫可以保护易感人群，特别是儿童和青少年，使他们免受传染病的侵害，提高人口素质和生存质量。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提高人口素质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传染病的发生和流行会给家庭和社会带来巨大的经济负担和精神压力。通过计划免疫，可以有效地预防和控制传染病，减轻家庭和社会负担。</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减轻家庭和社会负担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计划免疫的重要性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自18世纪末以来，人类开始使用疫苗预防传染病。随着科技的不断进步，越来越多的传染病得到了控制和消灭。</a:t>
            </a:r>
          </a:p>
        </p:txBody>
      </p:sp>
      <p:pic>
        <p:nvPicPr>
          <p:cNvPr id="6" name="Picture 6"/>
          <p:cNvPicPr>
            <a:picLocks noChangeAspect="1"/>
          </p:cNvPicPr>
          <p:nvPr/>
        </p:nvPicPr>
        <p:blipFill>
          <a:blip r:embed="rId2"/>
          <a:srcRect t="16208" b="16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历史回顾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世界卫生组织在全球范围内推广计划免疫，通过疫苗接种消除麻疹、小儿麻痹症等传染病。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全球行动</a:t>
            </a:r>
          </a:p>
        </p:txBody>
      </p:sp>
      <p:pic>
        <p:nvPicPr>
          <p:cNvPr id="10" name="Picture 10"/>
          <p:cNvPicPr>
            <a:picLocks noChangeAspect="1"/>
          </p:cNvPicPr>
          <p:nvPr/>
        </p:nvPicPr>
        <p:blipFill>
          <a:blip r:embed="rId3"/>
          <a:srcRect t="4125" b="4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6000" r="26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中国政府高度重视计划免疫工作，自20世纪50年代起开始实施计划免疫，并不断完善免疫规划体系。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中国行动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计划免疫的历史与发展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预防接种的种类和程序</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39" r="305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77" r="314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692" r="3669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根据国家免疫规划，所有适龄儿童都必须接种的疫苗，如卡介苗、百白破疫苗等。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计划内疫苗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非国家免疫规划内的疫苗，家长可以根据孩子情况和医生建议选择接种，如流感疫苗、肺炎球菌疫苗等。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计划外疫苗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在儿童出生后的一段时间内完成一系列基础疫苗的接种，包括卡介苗、乙肝疫苗、百白破疫苗等。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在儿童成长过程中，根据疫苗种类和接种时间，进行加强免疫，提高疫苗的保护效果。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预防接种的程序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加强免疫</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基础免疫</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根据不同年龄段，按照国家免疫规划的要求，按时接种相应的计划内疫苗。</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计划内疫苗接种时间表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家长可以根据孩子情况和医生建议，选择适当的时机接种计划外疫苗。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计划外疫苗接种时间表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预防接种的时间表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预防接种的益处和风险</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保护社区健康</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当大部分人接种疫苗后，可以形成群体免疫，从而保护那些不能接种疫苗或疫苗接种不全的人，如新生儿、老年人或身体虚弱的人。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预防传染病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通过接种疫苗，可以预防许多常见的传染病，如小儿麻痹症、麻疹、风疹等。这些疾病在未接种疫苗的情况下容易传播，并对儿童健康造成威胁。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提高儿童免疫力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通过定期接种疫苗，可以增强儿童的免疫力，使其在成长过程中更好地抵抗各种疾病。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042" r="14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7" b="1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667" r="14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预防接种的益处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777" b="107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预防接种的风险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不良反应</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虽然疫苗接种后出现严重不良反应的情况非常罕见，但仍有可能出现轻微不适，如发热、注射部位疼痛等。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过敏反应</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极少数人可能对疫苗中的某些成分产生过敏反应，严重者可能出现过敏性休克。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传播疾病风险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极少数情况下，疫苗可能携带并传播某些病毒或细菌，但这种情况发生的概率非常低。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选择正规接种机构</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在选择疫苗接种机构时，应选择正规、有资质的医疗机构，确保疫苗来源正规、储存安全。</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留心观察儿童反应</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在接种后留观期间，应密切关注儿童反应，如出现异常症状应及时就医。</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遵循接种计划</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按照儿童免疫接种计划进行接种，不要随意更改或遗漏。如有疑问，可咨询专业医生。</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与医生充分沟通</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在接种前与医生充分沟通，了解疫苗的种类、作用、不良反应等信息，以便做出明智的决策。</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如何降低预防接种的风险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https://d.book118.com/886215211055010052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2024-09-18T15:41:39.410</cp:lastPrinted>
  <dcterms:created xsi:type="dcterms:W3CDTF">2024-09-18T07:41:39Z</dcterms:created>
  <dcterms:modified xsi:type="dcterms:W3CDTF">2024-09-18T07:41:41Z</dcterms:modified>
</cp:coreProperties>
</file>