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2194D-3712-4EC3-A256-B61E6F9F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AD4F7-95F4-44A8-981B-96E2D6BAE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2DE4-007F-4E1C-A271-5DA8F8793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EE6AA-260F-4D6A-95B0-4B52E372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80019-D273-4609-A089-09FAA365D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E8675-4FC5-431A-9FBA-2AB6FA37A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6C304-E077-4E89-ACB4-5FFA4477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F6887-129E-4E98-AD2D-A7E94CF0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825D8-2615-406A-A900-9DEC4213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8EAE2-687D-4823-A9F7-1841D8996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F056E-C03D-4A11-AEE8-288275C4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202212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垃圾分类知识竞赛小学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竞赛规则与流程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实际操作演示与指导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竞赛总结与表彰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8" r="280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减少废弃物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垃圾分类有助于将可回收资源从垃圾中分离出来，促进资源的再生利用，减少对自然资源的开采。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合理的垃圾分类可以减少垃圾处理过程中对环境的污染，保护土壤、水源和空气质量。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通过垃圾分类，人们更加意识到自己的消费习惯，有助于减少不必要的浪费和废弃物的产生。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提高学生环保意识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通过参与垃圾分类知识竞赛，学生可以意识到自己在环境保护中的责任和作用，形成积极的环保态度。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学生在学习和实践垃圾分类的过程中，可以培养观察、分析和解决问题的能力。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垃圾分类知识涉及科学、社会、环境等多个学科领域，有助于学生跨学科学习和综合素质的提升。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推广垃圾分类知识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垃圾分类知识竞赛可以成为校园文化建设的一部分，营造关注环境、热爱校园的良好氛围。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学生在校园内学习并实践垃圾分类，可以将这一行为习惯带入家庭和社会，起到积极的示范和推动作用。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通过竞赛的形式，可以向学生普及垃圾分类的相关知识，包括分类标准、分类方法和分类意义等。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竞赛规则与流程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全国范围内的小学生均可参加。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通过学校或相关机构统一报名，需提供学生姓名、年级、联系方式等信息。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参赛对象及报名方式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采用线上答题形式，每轮比赛设有不同难度的题目。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涵盖垃圾分类的基本知识、分类方法、环保意义等方面。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竞赛形式与内容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评分标准与奖励机制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根据答题正确率、用时等因素进行综合评分，每轮比赛根据得分高低进行排名。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设立一、二、三等奖及优秀奖，获奖者将获得证书及相应奖品。同时，优秀选手将有机会参加更高级别的垃圾分类知识竞赛。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指适宜回收和可循环再利用的废弃物，主要包括废纸类、废塑料、废玻璃、废金属、废织物等。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76" r="155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报纸、杂志、塑料瓶、玻璃瓶、易拉罐、旧衣服、旧鞋子等。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通过专业的回收渠道进行回收再利用，如卖给回收站或投入可回收垃圾桶。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https://d.book118.com/886220221211010042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2024-09-10T10:06:56.268</cp:lastPrinted>
  <dcterms:created xsi:type="dcterms:W3CDTF">2024-09-10T02:06:56Z</dcterms:created>
  <dcterms:modified xsi:type="dcterms:W3CDTF">2024-09-10T02:06:58Z</dcterms:modified>
</cp:coreProperties>
</file>