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83E6C-8001-41D9-B208-404F15209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6AF4D-649E-48F3-AF35-D7D417BCD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FF527-7269-4CDB-A688-3F60E5EFA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3363D-4EF8-4942-AEA1-8F10EAF6C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CA3A9C-6ABA-4C99-86AF-77A1DD093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4B1942-0C11-4B3D-B66F-38413543C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F75F91-26D4-485A-8940-0407BCE8C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EADCEB-BEF3-4444-A5AE-F5547B533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BDCA9-527E-475F-A1BF-AEA87AA5D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A80F3-4672-405B-8A4A-53A44B2B4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8617C-936A-4808-B874-7CDEC9070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Relationship Id="rId6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9.jpeg" /><Relationship Id="rId3" Type="http://schemas.openxmlformats.org/officeDocument/2006/relationships/image" Target="../media/image30.jpeg" /><Relationship Id="rId4" Type="http://schemas.openxmlformats.org/officeDocument/2006/relationships/image" Target="../media/image31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2.jpeg" /><Relationship Id="rId3" Type="http://schemas.openxmlformats.org/officeDocument/2006/relationships/image" Target="../media/image33.jpeg" /><Relationship Id="rId4" Type="http://schemas.openxmlformats.org/officeDocument/2006/relationships/image" Target="../media/image34.jpeg" /><Relationship Id="rId5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2212214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继电器顺序控制基本电路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继电器顺序控制概述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继电器类型与选择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顺序控制基本电路设计原则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典型顺序控制电路设计案例分析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实际应用中注意事项及优化建议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继电器顺序控制概述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12" r="12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顺序控制定义与原理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原理是通过控制开关或传感器的状态，按照一定的逻辑顺序来控制电路中的各个元件依次动作。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顺序控制是一种按照预定顺序依次进行各个动作或操作的控制方式。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继电器具有多个触点，可以实现多路控制，方便扩展电路功能。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继电器触点容量大，可以承受较大的电流和电压，适用于各种工业控制场合。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4953" b="24953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继电器作为开关元件，可以实现电路的通断控制。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继电器在顺序控制中应用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888" r="3588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194" r="1919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基本电路组成及功能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接收控制信号，控制继电器的吸合与释放。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包括继电器线圈和触点，是实现顺序控制的关键部分。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将继电器的触点状态转换为控制对象的动作或状态。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用于保护电路和电器设备，防止过流、过压等电气故障。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输入电路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继电器电路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输出电路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保护电路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继电器类型与选择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利用电磁原理，通过线圈产生的磁场来控制触点的通断。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917" r="17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39" r="1713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具有较高的可靠性和稳定性，适用于大多数控制电路。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广泛应用于各种电气控制系统中，如家电、工业自动化等。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电磁式继电器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利用半导体器件的开关特性来控制电路的通断。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73" r="14673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无触点、无火花、无噪音，寿命长，速度快，对电磁干扰有较好的抑制能力。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适用于对控制精度和稳定性要求较高的场合，如医疗设备、通讯设备等。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固态继电器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通过内部的延时电路来实现触点的延时通断。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具有延时功能，可以满足一些特殊控制需求。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常用于需要定时或延时的控制电路中，如照明控制、电机启动等。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时间延迟继电器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根据负载类型选择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根据控制要求选择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考虑环境因素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参考成本因素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选择合适继电器类型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9323" r="932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根据被控负载的电压、电流等参数选择合适的继电器类型。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根据控制电路的精度、速度、稳定性等要求选择合适的继电器类型。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根据使用环境选择具有相应防护等级和适应能力的继电器。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在满足性能要求的前提下，考虑继电器的成本因素，选择性价比较高的产品。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顺序控制基本电路设计原则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39" r="17139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在电路设计中，应首先考虑到操作人员和设备的安全性，采取必要的保护措施，如设置急停按钮、过载保护等。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确保操作人员和设备的安全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设计电路时，应尽可能减少误操作的可能性，例如通过设置互锁、联锁等保护措施来避免误操作带来的危险。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防止误操作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在电路设计中，应遵循国家和行业的相关标准和规范，确保电路的安全性符合要求。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遵循相关标准和规范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64" r="136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58" b="195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可靠性原则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选择可靠的元件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在电路设计中，应选择质量可靠、性能稳定的元件，以确保电路的稳定性和可靠性。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考虑环境因素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设计电路时，应充分考虑到环境因素对电路的影响，如温度、湿度、振动等，采取相应的措施来保证电路的稳定性和可靠性。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设置故障检测和报警功能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为了提高电路的可靠性，可以设置故障检测和报警功能，及时发现并处理电路中的故障。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采用标准化元件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为了提高电路的通用性和互换性，可以采用标准化的元件和模块，方便电路的组装和维修。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简化电路结构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在满足功能需求的前提下，应尽可能简化电路的结构，减少不必要的元件和连线，提高电路的清晰度和可维护性。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便于调试和维修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设计电路时，应考虑到电路的调试和维修方便性，设置必要的测试点和接口，方便电路的调试和维修。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简化性原则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https://d.book118.com/886222122145010044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2024-09-13T01:35:03.832</cp:lastPrinted>
  <dcterms:created xsi:type="dcterms:W3CDTF">2024-09-12T17:35:03Z</dcterms:created>
  <dcterms:modified xsi:type="dcterms:W3CDTF">2024-09-12T17:35:05Z</dcterms:modified>
</cp:coreProperties>
</file>