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1EA63D5-92AB-4CA6-A6DF-A020233980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9353D3-75E0-451A-9E2D-CCD6A0BC1C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FB0DD7C-785D-4762-A60B-648BB8AF43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8C54DE9-AEE8-4F3C-8BA8-CA76C3F4BA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6A2B74B-BCD2-4E7D-9398-A5F8209D43F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E04D66A-A7D7-43EA-A9DB-292E0AE6CC5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F1EA0B4-B048-4A40-97A3-81500C93640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C59BA0-9FE2-45F6-B210-B87F024F26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ADF153B-C1DC-4203-8FE9-F4440A725D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489145-70D5-4DC7-A279-583A481258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EEF239-097B-47AA-AC6B-5BD849CD68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6222124011010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护理差错事故预防</a:t>
            </a:r>
          </a:p>
        </p:txBody>
      </p:sp>
      <p:sp>
        <p:nvSpPr>
          <p:cNvPr id="3" name="TextBox 3"/>
          <p:cNvSpPr txBox="1"/>
          <p:nvPr/>
        </p:nvSpPr>
        <p:spPr>
          <a:xfrm>
            <a:off x="489687" y="5731877"/>
            <a:ext cx="24479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alpha val="100000"/>
                  </a:schemeClr>
                </a:solidFill>
                <a:latin typeface="Microsoft Yahei"/>
                <a:ea typeface="Microsoft Yahei"/>
                <a:cs typeface="Microsoft Yahei"/>
              </a:rPr>
              <a:t>汇报人：文小库</a:t>
            </a:r>
          </a:p>
        </p:txBody>
      </p:sp>
      <p:sp>
        <p:nvSpPr>
          <p:cNvPr id="4" name="TextBox 4"/>
          <p:cNvSpPr txBox="1"/>
          <p:nvPr/>
        </p:nvSpPr>
        <p:spPr>
          <a:xfrm>
            <a:off x="2831743" y="5731877"/>
            <a:ext cx="69342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alpha val="100000"/>
                  </a:schemeClr>
                </a:solidFill>
                <a:latin typeface="Microsoft Yahei"/>
                <a:ea typeface="Microsoft Yahei"/>
                <a:cs typeface="Microsoft Yahei"/>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护理差错事故的原因分析</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预防护理差错事故的措施</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案例分析</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护理差错事故的定义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护理差错事故是指在护理过程中因操作不当、失误或疏忽等原因导致的患者伤害或死亡事件。</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预防护理差错事故的重要性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预防护理差错事故是保障患者安全、提高医疗质量的重要措施，也是医疗机构和医护人员的基本职责。</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3312" r="13312"/>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对医疗机构的声誉影响</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发生护理差错事故可能损害医疗机构的声誉，影响患者对医疗机构的信任度，进而影响医疗机构的业务和发展。</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对医护人员的职业发展影响</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发生护理差错事故可能对医护人员的职业发展产生不良影响，如影响晋升、评优等。</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对患者的危害</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护理差错事故可能导致患者的身体伤害、残疾甚至死亡，给患者及其家庭带来巨大的痛苦和损失。</a:t>
            </a:r>
          </a:p>
        </p:txBody>
      </p:sp>
      <p:pic>
        <p:nvPicPr>
          <p:cNvPr id="10" name="Picture 10"/>
          <p:cNvPicPr>
            <a:picLocks noChangeAspect="1"/>
          </p:cNvPicPr>
          <p:nvPr/>
        </p:nvPicPr>
        <p:blipFill>
          <a:blip r:embed="rId2"/>
          <a:srcRect t="14125" b="14125"/>
          <a:stretch>
            <a:fillRect/>
          </a:stretch>
        </p:blipFill>
        <p:spPr>
          <a:xfrm>
            <a:off x="869006" y="1293634"/>
            <a:ext cx="4563025" cy="4563024"/>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护理差错事故的严重性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护理差错事故的原因分析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1206" r="11206"/>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67" r="166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护理人员技能不足</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工作压力过大</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沟通不畅</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责任心不强</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人员因素</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部分护理人员缺乏必要的技能和经验，导致在执行护理操作时出现差错。</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275">
                <a:solidFill>
                  <a:schemeClr val="dk1">
                    <a:alpha val="100000"/>
                  </a:schemeClr>
                </a:solidFill>
                <a:latin typeface="Microsoft Yahei"/>
                <a:ea typeface="Microsoft Yahei"/>
                <a:cs typeface="Microsoft Yahei"/>
              </a:rPr>
              <a:t>护理人员之间以及医护人员与患者之间的沟通障碍可能导致信息传递错误，进而引发差错。</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高强度的工作压力可能导致护理人员疲劳、注意力不集中，从而增加差错事故的风险。</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部分护理人员对工作缺乏责任心，对待工作不够认真，容易造成疏忽和失误。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护理管理制度存在缺陷或不明确，可能导致执行过程中的混乱和差错。</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制度不完善</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流程不合理</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培训不足</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监督不力</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护理操作流程设计不合理或繁琐，增加了操作难度和出错概率。</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对新入职护理人员或在职护理人员的培训不到位，导致其对制度与流程掌握不全，引发差错。</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对护理操作的监督检查力度不够，未能及时发现和纠正差错。</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制度与流程因素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4409" b="4409"/>
          <a:stretch>
            <a:fillRect/>
          </a:stretch>
        </p:blipFill>
        <p:spPr>
          <a:xfrm>
            <a:off x="8422415" y="1165018"/>
            <a:ext cx="3769585" cy="5168747"/>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护理工作中使用的设备出现故障或老化，可能导致操作失误或无法正常工作。</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设备故障</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病房环境不整洁、噪音过大等环境问题可能干扰护理人员的正常工作，增加差错发生的可能性。</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环境不良</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护理区域内的标识不明确或混乱，可能导致护理人员走错区域或操作失误。</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标识不清</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护理场所空间拥挤、布局不合理，可能影响护理操作的顺利进行，增加差错风险。</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空间拥挤</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设备与环境因素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预防护理差错事故的措施</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组织护理人员参加专业培训，提高护理技能和理论知识，确保具备扎实的专业基础。</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定期培训</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考核与认证</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激励与奖励</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4375" b="143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建立护理人员考核机制，对护理人员进行定期考核，确保其具备合格的专业能力。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设立激励制度，鼓励护理人员积极参与培训和考核，提高其专业素养和责任心。</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提高护理人员的专业素养</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https://d.book118.com/886222124011010101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2024-09-25T10:28:42.505</cp:lastPrinted>
  <dcterms:created xsi:type="dcterms:W3CDTF">2024-09-25T02:28:42Z</dcterms:created>
  <dcterms:modified xsi:type="dcterms:W3CDTF">2024-09-25T02:28:44Z</dcterms:modified>
</cp:coreProperties>
</file>