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A1099-14E1-4426-AF5F-68C9E7643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D42CB-2E3D-45AB-B7FE-3570CE02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BE780-72E6-4769-BCF7-41AEB9D34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DB2A5-25B7-4A5C-8379-6AB3CCC3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89F8F-F579-40BC-9F3B-FD085ED11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B5579-C55A-4A1A-8584-2621B782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48F2D-4A68-4347-8389-D9A5D4A8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C13E9-6E60-4523-B28E-671910AA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14E07-73DA-4C54-840F-1A7ECF4F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A4D50-C55D-4538-A79D-93DF4B8F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053E9-25FC-4436-B88A-2A81EA5D8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23202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放射性物质的放射源追溯与管理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放射源基本概念与特性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放射源追溯体系建设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放射源管理政策法规解读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放射源安全监管措施探讨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放射源运输、储存和处理环节风险防控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提高放射源管理水平对策建议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放射源基本概念与特性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放射源是指能发射出射线或粒子的物质，其放射性来自于原子核内部的不稳定性。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放射源定义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根据放射源的性质和用途，可将其分为天然放射源和人工放射源两大类。天然放射源主要存在于自然界中的某些元素，如铀、钍等；人工放射源则是通过核反应或核衰变产生的放射性物质，如钴-60、铯-137等。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原子核不稳定性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放射性物质的原子核内部具有不稳定性，这种不稳定性会导致原子核发生衰变，从而释放出射线或粒子。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衰变过程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放射性物质的衰变过程遵循一定的规律，包括α衰变、β衰变和γ衰变等。这些衰变过程会释放出不同种类的射线和粒子，具有不同的穿透能力和能量。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放射性物质产生原理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92" r="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放射源释放出的射线和粒子对人体和环境都具有危害。长期接触放射性物质可能导致人体组织损伤、癌症等疾病；同时，放射性物质还可能对环境造成污染，影响生态平衡。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为了降低放射源的危害，需要采取一系列防护措施。包括限制接触时间、增加距离、使用屏蔽物等。同时，对于放射性物质的运输、存储和处理也需要严格遵守相关法规和标准，确保安全可控。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放射源危害及防护措施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放射源追溯体系建设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国际原子能机构（IAEA）的追溯体系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IAEA建立了国际放射源追溯数据库，各国向该数据库报告放射源的生产、销售、使用等信息，以实现全球范围内的放射源追溯。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发达国家的追溯体系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美国、欧洲等发达国家建立了完善的放射源追溯体系，包括国家数据库、许可证制度、定期检查等，以确保放射源的安全使用。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我国的追溯体系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我国已经建立了放射源追溯体系，包括国家放射源数据库、许可证制度、放射源编码标识等，但还需要进一步完善和提高信息化水平。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国内外追溯体系现状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追溯技术与方法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放射源编码标识技术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通过对放射源进行唯一编码标识，可以实现对放射源的快速识别和追溯。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放射源检测技术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利用专门的检测设备对放射源进行检测，可以确定放射源的活度、种类等信息，为追溯提供重要依据。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数据分析与挖掘技术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通过对大量放射源相关数据进行分析和挖掘，可以发现潜在的安全隐患和问题，为追溯和管理提供决策支持。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放射源信息管理系统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建立专门的放射源信息管理系统，实现放射源信息的录入、存储、查询、分析等功能，提高追溯效率和管理水平。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物联网技术在追溯中的应用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利用物联网技术对放射源进行实时监控和追踪，可以及时发现和处理异常情况，确保放射源的安全使用。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大数据技术在追溯中的应用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通过对大量放射源相关数据进行挖掘和分析，可以发现潜在的安全隐患和问题，为追溯和管理提供决策支持。同时，大数据技术还可以实现对放射源的预测和预警，提高管理效率和安全性。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信息化手段在追溯中应用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放射源管理政策法规解读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该法规定了放射性污染防治的监督管理体制、放射性污染防治的基本原则和制度、放射性废物管理等重要内容，为放射源的安全使用和管理提供了法律保障。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《放射性同位素与射线装置安全和防护条例》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该条例对放射性同位素和射线装置的生产、销售、使用等各个环节的安全和防护进行了详细规定，明确了相关责任和义务，加强了放射源的安全监管。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地方政府根据国家法律法规，结合当地实际情况，制定了一系列放射源管理政策。这些政策包括放射源登记制度、放射源安全监管制度、放射源事故应急制度等，旨在确保放射源的安全使用和管理。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地方政府还加强了对放射源相关企业的监管力度，定期开展安全检查、评估和监督，确保企业严格遵守相关法规和政策，保障公众和环境的安全。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地方政府管理政策分析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企业应建立完善的放射源管理制度，明确各级管理人员和操作人员的职责和权限，确保放射源的安全使用和管理。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企业应加强对放射源操作人员的培训和考核，提高其安全意识和操作技能水平。同时，企业应定期对放射源进行安全检查和评估，及时发现和消除安全隐患。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企业还应建立完善的放射源事故应急处理机制，制定详细的应急预案和处置措施，确保在发生放射源事故时能够及时、有效地进行处置，最大限度地减少事故对公众和环境的影响。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https://d.book118.com/886223202005010041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2024-09-07T17:08:04.923</cp:lastPrinted>
  <dcterms:created xsi:type="dcterms:W3CDTF">2024-09-07T09:08:04Z</dcterms:created>
  <dcterms:modified xsi:type="dcterms:W3CDTF">2024-09-07T09:08:07Z</dcterms:modified>
</cp:coreProperties>
</file>