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9E2658-241C-4AE3-B0C4-CC063786D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1D540-DDFE-4205-BDA3-90AD608C4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1AC855-C297-486E-9909-2E7D2CE00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A1126A-DEEA-46E7-A842-73FC99C3A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C689A1-1C1F-499C-8717-527F3AFC37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15F48B-F637-4744-9F74-32050AC360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33F9CA-9536-43A5-8728-9A9D44C46B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90032F-764B-4E60-AFF6-ED8939FB4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04B828-9A5F-4854-B1D9-E01351E21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4A1F5-F1D9-44D4-A958-00285FB3C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96306-DE15-44AD-B5B4-1BEEF40D7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22420524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《建筑光环境》PPT课件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建筑光环境基础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建筑光环境的设计原则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建筑光环境的营造手法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建筑光环境的影响因素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建筑光环境的实际应用案例分析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53" r="3265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432" r="304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565" r="315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研究如何在建筑中合理利用光，创造出舒适、健康的光环境。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建筑光环境</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不仅仅是照明，还涉及到空间感知、氛围营造、节能等多个方面。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光在建筑中的作用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影响人们的生理和心理健康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良好的光环境可以促进人们的视觉舒适度，减轻眼睛疲劳；同时，适宜的光环境也可以调节人们的生物钟，对身心健康有益。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提高工作效率和生活品质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合理的光环境设计可以提高工作效率，如改善阅读、写作等需要长时间集中精力的活动；同时，良好的光环境也可以提高生活品质，如增强空间感、美化室内环境等。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节能环保</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合理的光环境设计可以减少能源浪费，达到节能减排的效果，符合可持续发展的理念。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建筑光环境的重要性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50" b="22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通过学习本课程，学生能够掌握建筑光环境的基本原理和设计方法，了解光环境对人的影响以及如何通过合理的设计改善光环境。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包括光环境的基本原理、照明设计、空间光环境、光与视觉感知、光环境的评价与改善等方面的内容。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课程目标和内容概述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课程内容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课程目标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建筑光环境基础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光与视觉的关系是建筑光环境的核心，了解光对视觉的影响是优化建筑光环境的基础。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光是视觉的必要条件，它影响人们的感知、辨识和行动。在建筑光环境中，光照强度、色温和分布等因素都会影响人们的视觉体验和舒适度。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79" r="250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光与视觉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772" r="2277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了解光的物理特性是理解和应用建筑光环境的关键。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光具有波粒二象性，表现为反射、折射、散射和干涉等行为。这些特性决定了光在传播过程中的方向、强度和颜色等变化，进而影响建筑光环境的营造。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光的物理特性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7593" b="759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建筑光学是研究光的物理特性和人类视觉关系的学科，对于建筑光环境的优化具有指导意义。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建筑光学涉及光学设备、照明技术和视觉舒适度等方面的知识，为建筑设计提供理论基础和实践指导。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建筑光学基本概念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照明单位和光度量是衡量光照效果的参数，对于评估建筑光环境的质量至关重要。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照明单位如勒克斯（lx）和流明（lm）用于表示光照强度和亮度。光度量如色温、显色指数和均匀度等参数则用于描述光的品质和视觉舒适度。了解这些参数的目的是为了在实际应用中达到良好的光照效果和用户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照明单位和光度量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建筑光环境的设计原则</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满足照明需求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根据不同空间的功能需求，合理设计照明布局和照度，确保满足阅读、工作、交流等活动的视觉需求。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功能性原则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舒适性原则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提升舒适感受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通过合理的光源选择、色温控制、亮度调节等手段，营造舒适的光环境，减少视觉疲劳，提高空间舒适度。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经济性原则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节约能源和成本</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在满足功能和舒适性的前提下，合理选择高效节能的光源、灯具和控制系统，降低能源消耗和运行成本。</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保障人员安全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确保光环境设计符合相关安全规范，避免因过亮或过暗的光环境造成安全隐患，同时注意防止眩光和频闪等不良影响。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安全性原则</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建筑光环境的营造手法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https://d.book118.com/886224205241010044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2024-09-13T14:14:03.216</cp:lastPrinted>
  <dcterms:created xsi:type="dcterms:W3CDTF">2024-09-13T06:14:03Z</dcterms:created>
  <dcterms:modified xsi:type="dcterms:W3CDTF">2024-09-13T06:14:05Z</dcterms:modified>
</cp:coreProperties>
</file>