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6B06C-A786-4DC2-BB68-C765144D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084C7-8ACF-4CBB-B2F8-5A9AF2B8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E138A-06EF-40E9-854F-4479D0EA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9D561-9CC4-448A-8BAC-17198AC3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AD9CF-8053-45BC-82BD-72E7D1A4C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D6B04-27C8-48FB-AC34-34B673DF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F5396-CE8B-45D5-BAE8-DD9F55779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E2F88-1166-43C8-9CD3-F1A4187A2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F0CD0-34C3-42FE-9B76-31DF6FD4D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E6649-3DA3-4B6D-AEAF-3B75C3193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1C2D5-5485-47B2-BDE8-469D1FB8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251331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幼儿拉肚子护理方法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幼儿拉肚子的原因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幼儿拉肚子的症状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幼儿拉肚子的护理方法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如何预防幼儿拉肚子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幼儿拉肚子的原因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50" r="27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24" r="319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是导致幼儿腹泻的主要原因之一，症状包括水样便、发热和呕吐。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轮状病毒感染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可能导致婴幼儿腹泻，症状包括水样便、发热和腹痛。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腺病毒感染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常见于食物和水源污染，导致腹泻、呕吐和发热等症状。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通过食物传播，引起腹泻、呕吐、发热等症状，严重时可导致脱水。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沙门氏菌感染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细菌感染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对某些食物过敏或不耐受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如牛奶、鸡蛋、大豆等，可能导致腹泻、腹痛和呕吐等症状。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食用被细菌或毒素污染的食物，引起腹泻、呕吐、腹痛等症状。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63" r="1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食物不耐受或过敏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长期或不适当使用抗生素可能导致肠道菌群失调，引起腹泻。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如肠胃炎、肝炎等其他疾病，也可能导致腹泻症状。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其他疾病影响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抗生素使用不当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幼儿拉肚子的症状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001" r="26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77" r="338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腹泻可导致幼儿失去大量水分和电解质，需要及时补充水分和盐分，以维持身体正常代谢。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腹泻是幼儿拉肚子的主要症状之一，表现为大便次数增多、大便稀薄，有时呈水样便。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幼儿拉肚子时可能会出现腹痛症状，表现为哭闹、不安、蜷缩等表现。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家长可以轻轻按摩幼儿的腹部，缓解疼痛感，但不要用力过猛，以免加重症状。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https://d.book118.com/886225133153010035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2024-09-05T16:09:59.538</cp:lastPrinted>
  <dcterms:created xsi:type="dcterms:W3CDTF">2024-09-05T08:09:59Z</dcterms:created>
  <dcterms:modified xsi:type="dcterms:W3CDTF">2024-09-05T08:10:01Z</dcterms:modified>
</cp:coreProperties>
</file>