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105A8-A3AA-404E-B7F5-172BCF9F1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E66E7-C945-4901-8993-E59DBEF1C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A2476-A0AB-4DEE-BAEA-51EC5046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ABBAE-AAC8-48E1-8207-6F2808954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75BF7-BFE5-431E-93C2-26964A97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AA4FA-A8EB-42C7-8E0F-3E5E77B57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391C8-0030-445C-8089-52C258010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7E1BA-C99C-435D-B92E-B60E7120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F3C36-F7AA-4FA0-ADD4-9A73F0E85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72744-2C5B-418A-A977-44157F19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C2002-BD81-4C1D-AE71-BA4D0D878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30113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大客户营销管理策略中的关系管理技巧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大客户关系管理基础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建立与维持良好大客户关系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深化合作关系策略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评估与改进关系管理效果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阐述大客户营销管理的重要性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引出关系管理技巧的必要性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在当今竞争激烈的市场环境中，大客户是企业实现持续增长和盈利的关键因素之一。因此，建立和维护与大客户之间的良好关系至关重要。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为了有效地吸引、保留和发展大客户，企业需要掌握并运用一系列关系管理技巧。这些技巧有助于企业深入了解客户需求，提供个性化服务，从而建立长期稳定的合作关系。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收益贡献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大客户的定义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市场情报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大客户定义及重要性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与大客户合作有助于提升企业的品牌知名度和市场地位，进而吸引更多潜在客户。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大客户往往能为企业带来可观的收益，是企业盈利的主要来源之一。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大客户通常指那些对企业业绩产生显著影响的关键客户，他们可能拥有较高的采购额、市场份额或品牌影响力。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大客户通常对产品和服务有较高要求，这促使企业不断进行技术创新和产品升级，以保持竞争优势。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通过与大客户的紧密合作，企业可以获取有关市场趋势和竞争对手的宝贵信息，为决策提供支持。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大客户关系管理基础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03" b="126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强调长期关系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客户满意度与忠诚度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关系营销不仅关注单次交易，更重视与大客户建立长期、稳定的合作关系。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通过有效的双向沟通，深入了解大客户需求，提供个性化解决方案，实现双方共赢。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通过优质服务和持续关怀，提高大客户满意度和忠诚度，降低客户流失率。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关系营销理念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客户关系管理（CRM）系统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CRM系统能够整合大客户相关数据，包括交易历史、服务记录等，为决策提供有力支持。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通过自动化流程，提高客户服务效率，减少人为错误，提升客户体验。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基于大数据分析，为客户提供个性化推荐和服务，增强客户黏性。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数据整合与分析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自动化流程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大客户通常具有较高的采购额和市场份额，对企业发展具有重要影响；同时，大客户往往要求更高的服务水平和更优惠的价格政策。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大客户管理涉及多个部门和复杂流程，需要跨部门协作和高效沟通；同时，大客户流失风险高，需要持续关注和投入。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建立专门的大客户服务团队，提供一站式服务；制定个性化服务计划，满足大客户特殊需求；定期评估和调整服务策略，确保与大客户关系持续健康发展。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大客户关系特点与挑战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建立与维持良好大客户关系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精准把握需求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持续跟进与反馈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了解并满足客户需求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针对客户的具体需求，提供符合其期望的产品或服务解决方案，确保满足客户的实际需求。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在合作过程中，密切关注客户需求变化，及时调整服务策略，确保持续满足客户需求。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通过市场调研、数据分析等方式，全面了解客户的行业背景、业务需求、采购偏好等信息。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根据客户的特殊需求，提供定制化的产品或服务方案，凸显企业的专业能力和个性化服务。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78" r="197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在基本服务基础上，提供额外的增值服务，如技术支持、培训、市场活动等，提升客户满意度。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随着市场环境和客户需求的变化，灵活调整服务策略，确保服务方案始终与客户需求保持高度契合。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提供个性化服务方案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与客户建立定期沟通会议机制，及时了解客户反馈和意见，共同解决合作过程中出现的问题。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定期对客户进行回访，了解客户对产品或服务的满意度和改进意见，以便及时调整服务策略。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回访制度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保持与客户之间的信息共享和透明度，确保双方能够及时获取所需信息，加强互信与合作。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信息共享与透明度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定期沟通与回访机制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https://d.book118.com/886230113020010042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2024-09-09T08:31:47.279</cp:lastPrinted>
  <dcterms:created xsi:type="dcterms:W3CDTF">2024-09-09T00:31:47Z</dcterms:created>
  <dcterms:modified xsi:type="dcterms:W3CDTF">2024-09-09T00:31:49Z</dcterms:modified>
</cp:coreProperties>
</file>