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C28C6-74A6-4B5D-9872-FB681366F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F8A0D-6CED-484B-968B-4847C18F0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ADF68-F762-4B48-9496-7166522D3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175945-4973-4FE1-9A8E-26121A11D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03DF81-E3F3-4750-8FCE-8B2991449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7CE2B1-7001-45E3-B8DA-F6D060A6A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3AD2F9-627F-4D2C-B2E8-6A5A2CD1F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B1775C-8FCD-4CB1-9DCE-BFED40DDA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027F2-3CFE-4F2F-B43C-54497BD4D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71E3E0-3A82-46FA-80D1-8243AA0F8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4C067-31CA-4AE3-9659-A22E1F189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231030012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心理咨询技能的研究方法与数据解读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心理咨询技能的研究方法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心理咨询技能的数据收集与处理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心理咨询技能的研究结果解读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心理咨询技能的提升策略与建议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57" b="25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24" b="289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心理咨询技能的重要性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提升咨询效果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心理咨询技能是心理咨询师在与客户或患者沟通时运用的专业技术，对于提升咨询效果、帮助客户或患者解决问题具有重要作用。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增强咨访关系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良好的心理咨询技能有助于建立咨访之间的信任关系，使客户或患者更愿意开放心扉，分享内心感受，从而促进咨询的深入进行。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促进个人成长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心理咨询技能不仅可以帮助客户或患者解决问题，还可以促进其个人成长，提高自我认知和自我调节能力。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随着社会对心理健康的重视程度不断提高，心理咨询行业也得到了快速发展。对心理咨询技能的研究可以为行业发展提供新的思路和方法，推动行业不断进步。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推动心理咨询行业的发展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通过对心理咨询技能的研究，可以进一步完善心理咨询的理论体系，为心理咨询实践提供更有力的理论支持。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完善心理咨询理论体系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对心理咨询技能的研究有助于提高心理咨询师的专业水平，使其更加熟练地运用各种技能，提高咨询效果。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提高心理咨询师的专业水平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心理咨询技能的研究方法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777" b="37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文献综述法是对某一领域内的相关文献进行系统性搜集、整理、分析和归纳，以了解该领域的研究现状、发展趋势和存在的问题。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在心理咨询技能研究中，文献综述法可以帮助研究者了解前人已经做过的研究，避免重复劳动，同时也可以为新的研究提供理论支持和参考。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文献综述法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实验法是通过控制和改变某些变量，观察和分析它们对其他变量的影响，从而揭示事物间的因果关系的研究方法。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在心理咨询技能研究中，实验法可以用于验证某种心理咨询技能的有效性，或者比较不同心理咨询技能的效果差异。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观察法是通过直接观察被研究对象的行为、表现、情感等，以收集相关数据和信息的研究方法。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在心理咨询技能研究中，观察法可以用于了解来访者在咨询过程中的表现、情感变化等，以及咨询师在运用不同技能时的表现和效果。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31" r="20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调查法是通过向特定人群发放问卷或进行访谈等方式，收集相关数据和信息的研究方法。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在心理咨询技能研究中，调查法可以用于了解来访者对某种心理咨询技能的满意度、接受度等主观感受，或者了解咨询师对某种技能的掌握程度和应用情况。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心理咨询技能的数据收集与处理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通过直接观察咨询过程，记录咨询师和来访者的言语、非言语行为及互动情况。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使用标准化问卷收集来访者的人口学信息、心理问题症状、咨询效果评估等数据。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在控制条件下，对咨询师的某些技能进行干预，观察其对咨询效果的影响。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对个别典型案例进行深入分析，提炼出具有普遍意义的经验和教训。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数据处理与分析技术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对收集到的数据进行整理、分类、汇总，通过图表等形式直观展示数据分布和特征。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多元统计分析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运用回归分析、因子分析等方法，探讨多个变量之间的复杂关系。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推论性统计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运用假设检验、方差分析等方法，探究不同组别之间的差异以及变量之间的关系。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质性分析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对文本、图像等非数值数据进行编码、分类、归纳，提炼出主题和模式。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https://d.book118.com/886231030012010032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2024-08-30T22:50:43.843</cp:lastPrinted>
  <dcterms:created xsi:type="dcterms:W3CDTF">2024-08-30T14:50:43Z</dcterms:created>
  <dcterms:modified xsi:type="dcterms:W3CDTF">2024-08-30T14:50:46Z</dcterms:modified>
</cp:coreProperties>
</file>