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A5903-71C0-41D9-9FE4-1E0CF82C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608DA-CFBA-48FD-96CB-C636A6AA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FEBAE-614A-4D9E-95B3-37D9B510A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D9E72-F230-45A4-9393-F1BE1C8DC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93240-8A54-4D31-89A3-8D64E5141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6ADC-81CA-457C-A715-C440A100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BD19E-7721-4DDF-BC09-14194C31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95F5F-A85E-4F74-B54A-FEAB57C1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3BC3E-B3EF-4F6C-BC53-D165B53D6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8BCC4-0118-4F66-BC74-0D5092BF8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31986-60D1-48D2-B2D6-893115BA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2102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财务人员创先争优个人工作总结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遵守职业道德与法规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创新意识及实践能力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提升财务工作效率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适应市场经济发展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通过创先争优活动，激发财务人员的工作热情和创新能力，提高财务管理水平，为企业发展贡献力量。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随着市场经济的发展，企业财务管理工作面临越来越多的挑战，需要财务人员不断提升自身素质，以适应市场发展的需求。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重点汇报在创先争优活动中取得的工作成果，包括完成的财务项目、提出的合理化建议等。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总结在活动中遇到的问题和困难，分析原因，提出改进措施，为今后的工作提供借鉴。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展望未来的发展趋势和工作重点，提出新的目标和计划，为企业的可持续发展贡献力量。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财务报表编制及审核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每月、季度和年度财务报表均按时编制完成，确保数据准确性和完整性，为管理层提供决策依据。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改进财务报表审核流程，提高审核效率，确保报表质量。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定期对公司财务报表进行合规性检查，确保符合相关法规和公司政策。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准确及时完成财务报表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报表审核流程优化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财务数据分析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预测与规划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财务分析与决策支持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为管理层提供基于财务数据的决策建议，支持公司战略制定和业务发展。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参与公司财务预测和规划工作，为公司未来发展提供财务角度的建议。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运用财务分析工具和方法，对公司财务数据进行深入分析，发现潜在问题和机会。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资金流管理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融资成本降低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投资回报提升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资金管理优化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加强公司资金流管理，确保资金安全，提高资金使用效率。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通过优化融资结构和谈判技巧，降低公司融资成本。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参与公司投资项目评估，提出投资建议，提高投资回报。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协助公司完善内部控制流程，降低财务风险。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内部控制流程完善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58" r="2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内部审计工作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监督公司各部门遵守相关法规和公司政策，确保合规经营。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参与公司内部审计工作，发现潜在问题并提出改进建议。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财务专业知识学习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深入学习财务管理理论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系统学习财务管理、财务分析、财务报告等方面的理论知识，提升专业素养。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掌握财务法规政策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及时了解国家财务法规政策的最新动态，确保工作合规性。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拓展相关领域知识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学习经济学、统计学等相关领域知识，拓宽视野，提高综合分析能力。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提高财务软件操作技能，包括账务处理、报表编制、财务分析等模块。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熟练掌握财务软件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运用财务分析工具和方法，对数据进行深入挖掘和分析，为决策提供有力支持。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提升数据分析能力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学习风险管理理论和方法，提高风险识别、评估和应对能力。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加强风险管理能力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业务技能提高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积极参加各类财务专业培训课程，如财务分析、财务报告编制等，提升专业技能。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参加专业培训课程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参加行业内的交流活动，与同行分享经验，学习先进理念和做法。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参与行业交流活动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参加国际财务领域的研讨会、培训等，了解国际前沿动态，提高国际化素养。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参加培训与交流活动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https://d.book118.com/886232102035010034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2024-09-03T06:43:06.071</cp:lastPrinted>
  <dcterms:created xsi:type="dcterms:W3CDTF">2024-09-02T22:43:06Z</dcterms:created>
  <dcterms:modified xsi:type="dcterms:W3CDTF">2024-09-02T22:43:08Z</dcterms:modified>
</cp:coreProperties>
</file>