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33E06-5A64-4FA9-AD28-FE35E2E15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43493-8D32-4CDE-8C70-AF1310FCF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0DC56-59D0-4B02-8F0E-B89DE8162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E0734D-1C76-4800-880C-0B0CBFB2D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0386F5-7E21-49BB-8248-0B03C3DB3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7B57ED-3C1A-414E-A20D-103A35E53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A41C04-BFE3-4C82-BA2C-38E7163BD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019241-7F17-4807-9A4E-54631A034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4D72D0-098A-4F56-853F-645E89FC1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EF72B-D2E4-4E8E-9D26-2907A2E06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02ABE-C4AA-4DFE-879B-DA2E41FAC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23222501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社区护理的发展现状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社区护理的现状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社区护理的发展趋势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社区护理的实践案例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社区护理是以社区为单位，以社区居民为服务对象，提供预防、保健、康复、健康教育等护理服务，促进居民健康的一种护理服务活动。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社区护理与医院护理的区别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社区护理更加注重预防和保健，服务范围广泛，服务对象包括整个社区的居民，而医院护理则更加注重疾病的诊断和治疗，服务对象主要是住院病人。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社区护理的历史发展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社区护理起源于公共卫生护理，最初以预防传染病为主。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随着医学模式的转变，社区护理逐渐从单纯的预防保健向全面健康促进方向发展，涵盖了健康教育、康复护理、长期照护等多个领域。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目前，社区护理已成为国家卫生服务体系的重要组成部分，在促进居民健康、降低医疗费用等方面发挥着重要作用。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通过预防保健和健康教育，降低居民患病风险，提高居民健康水平。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提高居民健康水平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通过社区护理，将医疗服务延伸到社区，减轻医院负担，缓解医疗资源压力。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缓解医疗资源压力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通过康复护理和长期照护等服务，提高居民生活质量，使居民能够更好地回归社会。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提高居民生活质量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社区护理覆盖面广，能够满足不同地区、不同层次居民的需求，促进卫生服务公平性。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促进卫生服务公平性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社区护理的现状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提供全方位的护理服务，包括基础医疗、康复、心理咨询等，以满足社区居民的多样化需求。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针对特定疾病或健康问题，提供专业化的护理服务，如糖尿病护理、老年痴呆症护理等。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鼓励居民自我管理和自我护理，通过健康教育、技能培训等方式提高居民的自我护理能力。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41" r="29541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综合护理服务模式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专业护理服务模式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自助护理服务模式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社区护理服务模式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针对慢性疾病或术后康复的患者，提供康复训练、理疗等服务，帮助他们恢复身体功能。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心理咨询与教育服务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针对心理问题或特定疾病，提供心理咨询和健康教育，提高居民的健康素养和自我保健能力。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基础医疗服务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提供常见疾病的预防、初步诊断和基本治疗，如感冒、发烧等常见病症的处理。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833" r="188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社区护理服务内容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作为社区护理服务的核心力量，负责提供基础医疗、康复、心理咨询等服务。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定期到社区提供诊疗服务，协助护士处理复杂病例。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参与社区护理服务，提供力所能及的帮助和支持。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社区护理服务人员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https://d.book118.com/886232225015010042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2024-09-09T08:01:22.581</cp:lastPrinted>
  <dcterms:created xsi:type="dcterms:W3CDTF">2024-09-09T00:01:22Z</dcterms:created>
  <dcterms:modified xsi:type="dcterms:W3CDTF">2024-09-09T00:01:24Z</dcterms:modified>
</cp:coreProperties>
</file>