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999005-917D-4E83-89F4-A264482B5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C1D86-DA39-494B-A89E-F61E542B0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1D9367-C8E3-46BC-8CD5-4C52798E6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2E5C7F-C06B-4147-8D6D-A160776A1B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AA36D5-754C-440B-B0FF-BF4CEF4576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558E18-0857-44D6-B4A8-9CBAA05D4E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01C9D0-B375-474B-99B0-BCEA9E8DD9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A4FA7A-CBBF-4446-9878-25B40F8D5B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11CAE4-5394-4207-811E-EBC0A8F786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58B83E-B074-4593-AC32-B6BD2972F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5DC5D8-A42C-4217-9303-1821A747C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23315322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2024国人面部美白消费趋势白皮书</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国人面部美白消费现状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国人面部美白消费趋势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国人面部美白消费行为分析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国人面部美白产品市场分析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国人面部美白消费趋势的影响因素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国人面部美白消费趋势的应对策略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随着社会经济的发展和人们生活水平的提高，面部美白产品在中国的消费市场逐渐扩大，消费者对美白产品的需求和品质要求也在不断提升。</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了解消费者对面部美白产品的需求、态度和行为，对于企业制定营销策略、提升产品品质和满足消费者需求具有重要的意义。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本研究旨在深入了解2024年中国消费者对面部美白产品的消费趋势，包括消费者需求、消费习惯、产品品质要求等方面的内容。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本研究采用问卷调查和数据分析的方法，针对全国范围内的消费者进行调查，并对调查结果进行深入分析，以揭示面部美白产品的消费趋势和未来发展方向。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国人面部美白消费现状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年龄分布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面部美白产品消费者主要集中在18-35岁年龄段，该年龄段人群注重个人形象和生活品质，对面部美白需求较高。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性别比例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女性是面部美白产品的主要消费群体，但近年来男性消费者比例逐渐上升，表明男性对面部美白的关注度提高。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一线城市和部分二线城市的消费者对面部美白产品需求较高，这些城市居民的生活节奏快，对外貌形象要求高。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成分关注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消费者在选择面部美白产品时，越来越关注产品的成分，特别是天然、安全、有效的成分。</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品牌信誉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品牌信誉成为影响消费者选择的重要因素，消费者更倾向于选择知名品牌和口碑好的产品。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功效需求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消费者对面部美白产品的功效需求主要包括提亮肤色、淡化色斑、均匀肤色等，其中提亮肤色是主要需求。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线上渠道</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随着互联网的普及和电商平台的兴起，线上渠道成为面部美白产品的主要销售渠道。电商平台通过丰富的产品展示、便捷的支付方式以及快速的物流配送吸引消费者。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线下专柜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尽管线上渠道发展迅速，但线下专柜仍然拥有一定市场份额。线下专柜的优势在于提供实物试用、即时购买以及专业咨询等服务，满足部分消费者的需求。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社交媒体平台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社交媒体平台成为面部美白产品宣传和销售的新渠道。通过网红、美妆博主等意见领袖的推荐和直播带货等形式，吸引大量粉丝关注并转化为购买力。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消费渠道分析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国人面部美白消费趋势</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消费趋势分析</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消费者对于面部美白的需求越来越个性化，不仅追求美白效果，还注重产品的舒适度、温和度以及是否适合自己的肤质和年龄。</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个性化需求</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随着生活品质的提高，越来越多的消费者开始重视面部美白，将其视为提升个人形象和自信的重要手段。</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消费观念转变</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科技的发展为面部美白产品带来了更多创新，如基因美白、光学嫩肤等高科技成分和技术的应用，吸引了越来越多消费者的关注。</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科技驱动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随着消费者对品质和效果的追求，面部美白产品逐渐向高端化发展，高品质、高功效和高价格的产品逐渐成为市场主流。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高端化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根据消费者的不同肤质、年龄和需求，定制化的面部美白产品越来越受欢迎，能够满足消费者更加个性化的需求。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定制化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除了产品本身，消费者也越来越注重购买过程中的服务体验，如专业的咨询、试用体验等，这也成为了品牌竞争的重要方面。</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服务体验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消费升级趋势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未来市场预测</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随着消费需求的不断增长，面部美白市场的规模将继续扩大，预计未来几年将保持稳定增长。</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技术创新推动市场发展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科技的不断进步和创新将为面部美白市场带来更多机会和挑战，推动市场向更高层次发展。</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品牌竞争加剧</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350">
                  <a:solidFill>
                    <a:schemeClr val="dk1">
                      <a:alpha val="100000"/>
                    </a:schemeClr>
                  </a:solidFill>
                  <a:latin typeface="Microsoft Yahei"/>
                  <a:ea typeface="Microsoft Yahei"/>
                  <a:cs typeface="Microsoft Yahei"/>
                </a:rPr>
                <a:t>随着市场的不断扩大，面部美白市场的品牌竞争将越来越激烈，品牌需要不断提升品质、创新产品和提升服务来赢得消费者的青睐。</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市场规模持续扩大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国人面部美白消费行为分析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消费者年龄分布</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面部美白产品的主要消费群体是年轻人，特别是20-30岁的女性。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消费频次与金额</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消费者平均每月在面部美白产品上的花费约为100-200元，购买频次多为每月1-2次。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消费渠道选择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线上购物平台和化妆品专营店是消费者购买面部美白产品的主要渠道。</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爱美心理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面部美白产品满足了消费者对美的追求，希望通过使用产品使自己的皮肤更加白皙、光滑。</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健康心理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消费者认为健康的皮肤是美丽的前提，因此对面部美白产品的安全性要求较高。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跟风心理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部分消费者在看到明星或网红推荐后，会跟风购买面部美白产品。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消费心理分析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https://d.book118.com/886233153225010033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2024-09-02T16:00:35.494</cp:lastPrinted>
  <dcterms:created xsi:type="dcterms:W3CDTF">2024-09-02T08:00:35Z</dcterms:created>
  <dcterms:modified xsi:type="dcterms:W3CDTF">2024-09-02T08:00:37Z</dcterms:modified>
</cp:coreProperties>
</file>