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TWBVT+MS-UIGothic"/>
      <p:regular r:id="rId18"/>
    </p:embeddedFont>
    <p:embeddedFont>
      <p:font typeface="EHTRDT+MTHBUJ+MicrosoftYaHei-Bold"/>
      <p:regular r:id="rId19"/>
    </p:embeddedFont>
    <p:embeddedFont>
      <p:font typeface="GSHQTO+LNKVOC+ArialMT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D39E-7C87-4C20-9778-A8B7E4D4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4785F-5D66-4C0A-AD85-A864493A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1105-4766-482A-A7D5-8677975C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C1033-0298-45C1-ADE8-C52D5A1D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56AC2-DE24-4A90-98D7-0EF61C5B2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8AAE6-0DB2-4307-9227-3A89641D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A3C6D6-F949-402A-BC7C-40B104680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2717C-BDEF-4406-87DA-99056998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0E62B-0A78-44AB-AF50-2C5AA98B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3E8F2-6ACC-4074-B2DD-41DF81C6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05418-0F8C-40D4-B90C-852513C91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32010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6462079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礼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4950">
                <a:solidFill>
                  <a:srgbClr val="000000"/>
                </a:solidFill>
                <a:latin typeface="EHTRDT+MTHBUJ+MicrosoftYaHei-Bold"/>
                <a:cs typeface="EHTRDT+MTHBUJ+MicrosoftYaHei-Bold"/>
              </a:rPr>
              <a:t>(</a:t>
            </a: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完整版</a:t>
            </a:r>
            <a:r>
              <a:rPr sz="4950">
                <a:solidFill>
                  <a:srgbClr val="000000"/>
                </a:solidFill>
                <a:latin typeface="EHTRDT+MTHBUJ+MicrosoftYaHei-Bold"/>
                <a:cs typeface="EHTRDT+MTHBUJ+MicrosoftYaHei-Bold"/>
              </a:rPr>
              <a:t>)</a:t>
            </a: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通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用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LTWBVT+MS-UIGothic"/>
                <a:cs typeface="LTWBV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899025" y="20753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面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前的准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LTWBVT+MS-UIGothic"/>
                <a:cs typeface="LTWBVT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9025" y="256241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面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中的礼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99025" y="30494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面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后的礼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99025" y="3536505"/>
            <a:ext cx="3404748" cy="17579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面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礼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的注意事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面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试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礼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GSHQTO+LNKVOC+ArialMT"/>
                <a:cs typeface="GSHQTO+LNKVOC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380E00"/>
                </a:solidFill>
                <a:latin typeface="LTWBVT+MS-UIGothic"/>
                <a:cs typeface="LTWBVT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EHTRDT+MTHBUJ+MicrosoftYaHei-Bold"/>
                <a:cs typeface="EHTRDT+MTHBUJ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前的准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了解公司背景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TWBVT+MS-UIGothic"/>
                <a:cs typeface="LTWBVT+MS-UIGothic"/>
              </a:rPr>
              <a:t>了解公司文化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了解公司的使命、愿景、核心价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程，有助于更好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地理解公司的文化氛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和工作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LTWBVT+MS-UIGothic"/>
                <a:cs typeface="LTWBVT+MS-UIGothic"/>
              </a:rPr>
              <a:t>研究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职</a:t>
            </a:r>
            <a:r>
              <a:rPr sz="1550" spc="25">
                <a:solidFill>
                  <a:srgbClr val="EB554D"/>
                </a:solidFill>
                <a:latin typeface="LTWBVT+MS-UIGothic"/>
                <a:cs typeface="LTWBVT+MS-UIGothic"/>
              </a:rPr>
              <a:t>位要求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细阅读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招聘启事，了解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位的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具体要求和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，以便在面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更好地展示自己的能力和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简历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一份最新版本的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简历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内容准确、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明了，突出自己的教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育背景、工作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和技能。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50" spc="25">
                <a:solidFill>
                  <a:srgbClr val="FFFFFF"/>
                </a:solidFill>
                <a:latin typeface="LTWBVT+MS-UIGothic"/>
                <a:cs typeface="LTWBVT+MS-UIGothic"/>
              </a:rPr>
              <a:t>明文件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根据面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要求，准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相关的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明文件，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如学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历证书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、技能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证书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、推荐信等。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穿着打扮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LTWBVT+MS-UIGothic"/>
                <a:cs typeface="LTWBVT+MS-UIGothic"/>
              </a:rPr>
              <a:t>正式着装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一套得体、正式的服装，以展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的重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司的尊重。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LTWBVT+MS-UIGothic"/>
                <a:cs typeface="LTWBVT+MS-UIGothic"/>
              </a:rPr>
              <a:t>整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洁</a:t>
            </a:r>
            <a:r>
              <a:rPr sz="2000" spc="15">
                <a:solidFill>
                  <a:srgbClr val="EB554D"/>
                </a:solidFill>
                <a:latin typeface="LTWBVT+MS-UIGothic"/>
                <a:cs typeface="LTWBVT+MS-UIGothic"/>
              </a:rPr>
              <a:t>干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确保服装整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，没有褶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皱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污渍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人留下良好的第一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85559" y="514843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印象。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EHTRDT+MTHBUJ+MicrosoftYaHei-Bold"/>
                <a:cs typeface="EHTRDT+MTHBUJ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中的礼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到达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9797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到达是面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的基本要求，它体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聘者的尊重和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素养。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LTWBVT+MS-UIGothic"/>
                <a:cs typeface="LTWBV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提前做好准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，并留出足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前往面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地点。如果遇到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交通堵塞或其他不可抗力因素，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通知面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方并表达歉意。在面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到的情况下，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向面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明原因并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诚恳</a:t>
            </a:r>
            <a:r>
              <a:rPr sz="1350">
                <a:solidFill>
                  <a:srgbClr val="FFFFFF"/>
                </a:solidFill>
                <a:latin typeface="LTWBVT+MS-UIGothic"/>
                <a:cs typeface="LTWBVT+MS-UIGothic"/>
              </a:rPr>
              <a:t>道歉。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自我介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自我介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是面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试过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程中必不可少的一个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，它可以帮助面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官更好地了解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聘者的背景和能力。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LTWBVT+MS-UIGothic"/>
                <a:cs typeface="LTWBVT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在自我介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绍时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聘者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应简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明扼要地介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自己的基本信息、教育背景、工作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和技能特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聘者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注意表达方式，保持自信、真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官感受到自己的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回答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度和方式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2948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在回答面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试问题时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聘者的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度和方式是面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成部分，它直接影响到面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聘者的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LTWBVT+MS-UIGothic"/>
                <a:cs typeface="LTWBVT+MS-UIGothic"/>
              </a:rPr>
              <a:t>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LTWBVT+MS-UIGothic"/>
                <a:cs typeface="LTWBV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在回答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问题时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聘者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保持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谦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虚、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诚恳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度，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听面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官的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，并清晰、有条理地回答。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于不清楚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聘者可以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求面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官重复或解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释问题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，但不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应让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面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官感受到自己的不尊重或傲慢。同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聘者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注意回答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的真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性和准确性，不要夸大或虚构自己的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8C1610"/>
                </a:solidFill>
                <a:latin typeface="LTWBVT+MS-UIGothic"/>
                <a:cs typeface="LTWBVT+MS-UIGothic"/>
              </a:rPr>
              <a:t>或能力。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问环节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95139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问环节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是面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聘者向面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官提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的机会，也是展示自己求知欲和关注公司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展的机会。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LTWBVT+MS-UIGothic"/>
                <a:cs typeface="LTWBV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在提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问环节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提前准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好自己想要提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，并注意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性和合理性。在提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问时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保持礼貌和尊重，不要打断面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官的回答或提出不恰当的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聘者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听面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官的回答，并在回答中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TWBVT+MS-UIGothic"/>
                <a:cs typeface="LTWBVT+MS-UIGothic"/>
              </a:rPr>
              <a:t>和交流。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EHTRDT+MTHBUJ+MicrosoftYaHei-Bold"/>
                <a:cs typeface="EHTRDT+MTHBUJ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4500">
                <a:solidFill>
                  <a:srgbClr val="000000"/>
                </a:solidFill>
                <a:latin typeface="LTWBVT+MS-UIGothic"/>
                <a:cs typeface="LTWBVT+MS-UIGothic"/>
              </a:rPr>
              <a:t>后的礼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谢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试</a:t>
            </a:r>
            <a:r>
              <a:rPr sz="3000">
                <a:solidFill>
                  <a:srgbClr val="EB554D"/>
                </a:solidFill>
                <a:latin typeface="LTWBVT+MS-UIGothic"/>
                <a:cs typeface="LTWBVT+MS-UIGothic"/>
              </a:rPr>
              <a:t>机会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TRDT+MTHBUJ+MicrosoftYaHei-Bold"/>
                <a:cs typeface="EHTRDT+MTHBU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TRDT+MTHBUJ+MicrosoftYaHei-Bold"/>
                <a:cs typeface="EHTRDT+MTHBU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TRDT+MTHBUJ+MicrosoftYaHei-Bold"/>
                <a:cs typeface="EHTRDT+MTHBU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EB554D"/>
                </a:solidFill>
                <a:latin typeface="LTWBVT+MS-UIGothic"/>
                <a:cs typeface="LTWBVT+MS-UIGothic"/>
              </a:rPr>
              <a:t>送感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谢</a:t>
            </a:r>
            <a:r>
              <a:rPr sz="2000">
                <a:solidFill>
                  <a:srgbClr val="EB554D"/>
                </a:solidFill>
                <a:latin typeface="LTWBVT+MS-UIGothic"/>
                <a:cs typeface="LTWBVT+MS-UIGothic"/>
              </a:rPr>
              <a:t>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邮</a:t>
            </a:r>
            <a:r>
              <a:rPr sz="2000" spc="25">
                <a:solidFill>
                  <a:srgbClr val="EB554D"/>
                </a:solidFill>
                <a:latin typeface="LTWBVT+MS-UIGothic"/>
                <a:cs typeface="LTWBVT+MS-UIGothic"/>
              </a:rPr>
              <a:t>件格式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EB554D"/>
                </a:solidFill>
                <a:latin typeface="LTWBVT+MS-UIGothic"/>
                <a:cs typeface="LTWBVT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LTWBVT+MS-UIGothic"/>
                <a:cs typeface="LTWBVT+MS-UIGothic"/>
              </a:rPr>
              <a:t>突出重点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试结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束后，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尽快向面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送一封感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信，表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对对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方抽出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时间给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予面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机会的感激之情。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在写感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使用正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式的商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务邮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件格式，包括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称呼、正文、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和署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在感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信中，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应强调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自己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对该职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情和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趣，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以及在面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中表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LTWBVT+MS-UIGothic"/>
                <a:cs typeface="LTWBV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https://d.book118.com/886233201011010045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LTWBVT+MS-UIGothic</vt:lpstr>
      <vt:lpstr>SimSun</vt:lpstr>
      <vt:lpstr>EHTRDT+MTHBUJ+MicrosoftYaHei-Bold</vt:lpstr>
      <vt:lpstr>GSHQTO+LNKVOC+ArialMT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2024-09-13T17:35:00.459</cp:lastPrinted>
  <dcterms:created xsi:type="dcterms:W3CDTF">2024-09-13T09:35:00Z</dcterms:created>
  <dcterms:modified xsi:type="dcterms:W3CDTF">2024-09-13T09:35:01Z</dcterms:modified>
</cp:coreProperties>
</file>