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9BE8B4-8AB8-4218-8D06-0A06308425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F1D985-B27B-4841-892D-51773FBFB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FFB9B4-6815-43CA-817E-A10F50DBC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167C0C-3F94-482D-BC57-740F869F63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52AB5D-9F07-4B3C-8B60-75FE9ABD4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6D2CF4-BAAB-4732-85E2-2E8AF81907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F23062-2E68-455B-8E11-1F26BBCCE9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4D69B7-4BA6-4B86-BE63-AD5E36BA65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DF8685-8EDB-46CA-A7E6-73721AA0E7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54EA31-43F4-4AA2-8504-24C25B34F1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D25D8E-DF22-4B23-869C-EFF98D93CC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6233205033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《橙色PPT设计图标》课件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橙色PPT设计图标简介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橙色PPT设计图标的设计原则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橙色PPT设计图标的制作技巧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橙色PPT设计图标的实际应用案例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如何提升橙色PPT设计图标的设计水平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橙色PPT设计图标简介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什么是橙色PPT设计图标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它是一种视觉元素，通过简洁的图形和色彩，传达特定的信息或概念，帮助观众更好地理解演示内容。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橙色PPT设计图标是一种用于演示文稿设计的图标，通常以橙色为主色调，用于美化演示文稿的视觉效果。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橙色PPT设计图标的特点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易于识别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橙色PPT设计图标具有鲜明的视觉特征，能够快速吸引观众的注意力，提高信息的传递效率。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风格统一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在设计演示文稿时，使用统一的橙色PPT设计图标可以保持整体风格的一致性，增强演示文稿的专业性和美观度。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灵活性高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橙色PPT设计图标可以根据实际需求进行灵活应用，适用于各种类型的演示文稿和主题。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在商业演示、工作汇报等场合，使用橙色PPT设计图标可以提升演示文稿的专业性和美观度，增强汇报效果。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工作汇报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在产品推广、品牌宣传等活动中，橙色PPT设计图标可以作为视觉元素，吸引目标受众的注意力，提高宣传效果。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在教育培训领域，使用橙色PPT设计图标可以帮助学生和学员更好地理解课程内容，提高教学质量。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教育培训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橙色PPT设计图标的应用场景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橙色PPT设计图标的设计原则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统一性原则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统一性原则是指在设计PPT图标时，应保持整体风格、色彩、字体、布局等方面的统一，使整个PPT呈现出一致的视觉效果。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在统一性原则的指导下，可以使用相同的图形元素、排版方式和配色方案，使各个页面之间形成连贯性和整体感。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对比性原则是指在设计PPT图标时，应注重各个元素之间的对比和差异，以突出重点和层次感。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通过调整图形大小、颜色深浅、字体粗细等方式，可以创造出视觉上的差异，使PPT更加生动和易于理解。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对比性原则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引导性原则是指在设计PPT图标时，应注重引导观众的视线和思维，使信息传递更加有效。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使用箭头、指示符号、过渡效果等元素，可以引导观众按照一定的顺序浏览PPT，同时通过合理的布局和排版，使信息呈现更加清晰和有条理。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引导性原则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美观性原则是指在设计PPT图标时，应注重图标的视觉效果和美感，使图标更加吸引人和易于记忆。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在美观性原则的指导下，可以使用创意性的图形、动画效果、质感表现等方式，使PPT更加生动和具有吸引力。同时，也要注意保持图标的简洁明了，避免过于复杂和繁琐的设计。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118" r="1511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美观性原则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橙色PPT设计图标的制作技巧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字体和颜色的选择对于PPT的整体风格和视觉效果至关重要。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选择简洁、易读的字体，如微软雅黑、黑体等，能够确保文字清晰可见，易于理解。同时，选择与主题相符的颜色，如橙色系，可以增强PPT的视觉冲击力，使内容更具有吸引力。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选择合适的字体和颜色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适当的图片和图标能够丰富PPT的内容，增强视觉效果。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选择与主题相关的图片和图标，能够更好地阐述PPT的内容。同时，注意图片的质量和格式，确保其在PPT中清晰可见。对于图标，可以选择具有指示性和象征性的图标，以简洁明了的方式表达内容。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使用适当的图片和图标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https://d.book118.com/886233205033010045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2024-09-13T21:09:46.037</cp:lastPrinted>
  <dcterms:created xsi:type="dcterms:W3CDTF">2024-09-13T13:09:46Z</dcterms:created>
  <dcterms:modified xsi:type="dcterms:W3CDTF">2024-09-13T13:09:48Z</dcterms:modified>
</cp:coreProperties>
</file>